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56" r:id="rId6"/>
    <p:sldId id="320" r:id="rId7"/>
    <p:sldId id="317" r:id="rId8"/>
    <p:sldId id="307" r:id="rId9"/>
    <p:sldId id="302" r:id="rId10"/>
    <p:sldId id="304" r:id="rId11"/>
    <p:sldId id="308" r:id="rId12"/>
    <p:sldId id="303" r:id="rId13"/>
    <p:sldId id="309" r:id="rId14"/>
    <p:sldId id="310" r:id="rId15"/>
    <p:sldId id="305" r:id="rId16"/>
    <p:sldId id="311" r:id="rId17"/>
    <p:sldId id="312" r:id="rId18"/>
    <p:sldId id="313" r:id="rId19"/>
    <p:sldId id="316" r:id="rId20"/>
  </p:sldIdLst>
  <p:sldSz cx="9144000" cy="6858000" type="screen4x3"/>
  <p:notesSz cx="6784975"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9" autoAdjust="0"/>
    <p:restoredTop sz="73826" autoAdjust="0"/>
  </p:normalViewPr>
  <p:slideViewPr>
    <p:cSldViewPr>
      <p:cViewPr varScale="1">
        <p:scale>
          <a:sx n="61" d="100"/>
          <a:sy n="61" d="100"/>
        </p:scale>
        <p:origin x="1661" y="5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56" cy="4953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43249" y="0"/>
            <a:ext cx="2940156" cy="495300"/>
          </a:xfrm>
          <a:prstGeom prst="rect">
            <a:avLst/>
          </a:prstGeom>
        </p:spPr>
        <p:txBody>
          <a:bodyPr vert="horz" lIns="91440" tIns="45720" rIns="91440" bIns="45720" rtlCol="0"/>
          <a:lstStyle>
            <a:lvl1pPr algn="r">
              <a:defRPr sz="1200"/>
            </a:lvl1pPr>
          </a:lstStyle>
          <a:p>
            <a:fld id="{197AA6C2-F514-46D6-9C47-F46060BABFDB}" type="datetimeFigureOut">
              <a:rPr lang="en-NZ" smtClean="0"/>
              <a:t>31/05/2017</a:t>
            </a:fld>
            <a:endParaRPr lang="en-NZ"/>
          </a:p>
        </p:txBody>
      </p:sp>
      <p:sp>
        <p:nvSpPr>
          <p:cNvPr id="4" name="Slide Image Placeholder 3"/>
          <p:cNvSpPr>
            <a:spLocks noGrp="1" noRot="1" noChangeAspect="1"/>
          </p:cNvSpPr>
          <p:nvPr>
            <p:ph type="sldImg" idx="2"/>
          </p:nvPr>
        </p:nvSpPr>
        <p:spPr>
          <a:xfrm>
            <a:off x="915988" y="742950"/>
            <a:ext cx="4953000" cy="371475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8498" y="4705350"/>
            <a:ext cx="542798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08981"/>
            <a:ext cx="2940156" cy="4953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43249" y="9408981"/>
            <a:ext cx="2940156" cy="495300"/>
          </a:xfrm>
          <a:prstGeom prst="rect">
            <a:avLst/>
          </a:prstGeom>
        </p:spPr>
        <p:txBody>
          <a:bodyPr vert="horz" lIns="91440" tIns="45720" rIns="91440" bIns="45720" rtlCol="0" anchor="b"/>
          <a:lstStyle>
            <a:lvl1pPr algn="r">
              <a:defRPr sz="1200"/>
            </a:lvl1pPr>
          </a:lstStyle>
          <a:p>
            <a:fld id="{2952BD4C-65C8-40CE-AB9D-EB65D10CEFD2}" type="slidenum">
              <a:rPr lang="en-NZ" smtClean="0"/>
              <a:t>‹#›</a:t>
            </a:fld>
            <a:endParaRPr lang="en-NZ"/>
          </a:p>
        </p:txBody>
      </p:sp>
    </p:spTree>
    <p:extLst>
      <p:ext uri="{BB962C8B-B14F-4D97-AF65-F5344CB8AC3E}">
        <p14:creationId xmlns:p14="http://schemas.microsoft.com/office/powerpoint/2010/main" val="3026488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 </a:t>
            </a:r>
          </a:p>
        </p:txBody>
      </p:sp>
      <p:sp>
        <p:nvSpPr>
          <p:cNvPr id="4" name="Slide Number Placeholder 3"/>
          <p:cNvSpPr>
            <a:spLocks noGrp="1"/>
          </p:cNvSpPr>
          <p:nvPr>
            <p:ph type="sldNum" sz="quarter" idx="10"/>
          </p:nvPr>
        </p:nvSpPr>
        <p:spPr/>
        <p:txBody>
          <a:bodyPr/>
          <a:lstStyle/>
          <a:p>
            <a:fld id="{2952BD4C-65C8-40CE-AB9D-EB65D10CEFD2}" type="slidenum">
              <a:rPr lang="en-NZ" smtClean="0"/>
              <a:t>1</a:t>
            </a:fld>
            <a:endParaRPr lang="en-NZ"/>
          </a:p>
        </p:txBody>
      </p:sp>
    </p:spTree>
    <p:extLst>
      <p:ext uri="{BB962C8B-B14F-4D97-AF65-F5344CB8AC3E}">
        <p14:creationId xmlns:p14="http://schemas.microsoft.com/office/powerpoint/2010/main" val="359592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952BD4C-65C8-40CE-AB9D-EB65D10CEFD2}" type="slidenum">
              <a:rPr lang="en-NZ" smtClean="0"/>
              <a:t>2</a:t>
            </a:fld>
            <a:endParaRPr lang="en-NZ"/>
          </a:p>
        </p:txBody>
      </p:sp>
    </p:spTree>
    <p:extLst>
      <p:ext uri="{BB962C8B-B14F-4D97-AF65-F5344CB8AC3E}">
        <p14:creationId xmlns:p14="http://schemas.microsoft.com/office/powerpoint/2010/main" val="97309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952BD4C-65C8-40CE-AB9D-EB65D10CEFD2}" type="slidenum">
              <a:rPr lang="en-NZ" smtClean="0"/>
              <a:t>3</a:t>
            </a:fld>
            <a:endParaRPr lang="en-NZ"/>
          </a:p>
        </p:txBody>
      </p:sp>
    </p:spTree>
    <p:extLst>
      <p:ext uri="{BB962C8B-B14F-4D97-AF65-F5344CB8AC3E}">
        <p14:creationId xmlns:p14="http://schemas.microsoft.com/office/powerpoint/2010/main" val="428450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Tailoring the solution</a:t>
            </a:r>
            <a:r>
              <a:rPr lang="en-NZ" baseline="0" dirty="0"/>
              <a:t> to not just fit their administration system but to fit their teaching and learning.</a:t>
            </a:r>
          </a:p>
          <a:p>
            <a:pPr marL="171450" indent="-171450">
              <a:buFontTx/>
              <a:buChar char="-"/>
            </a:pPr>
            <a:r>
              <a:rPr lang="en-NZ" baseline="0" dirty="0"/>
              <a:t>What the background is , what the aspirations are, cost structures are.</a:t>
            </a:r>
          </a:p>
          <a:p>
            <a:pPr marL="0" indent="0">
              <a:buFontTx/>
              <a:buNone/>
            </a:pPr>
            <a:r>
              <a:rPr lang="en-NZ" dirty="0"/>
              <a:t>Not just providing support for</a:t>
            </a:r>
            <a:r>
              <a:rPr lang="en-NZ" baseline="0" dirty="0"/>
              <a:t> the transition process, but following up with on-going PLD to </a:t>
            </a:r>
            <a:r>
              <a:rPr lang="en-NZ" baseline="0" dirty="0" err="1"/>
              <a:t>completement</a:t>
            </a:r>
            <a:r>
              <a:rPr lang="en-NZ" baseline="0" dirty="0"/>
              <a:t> skills development and improve classroom outcomes.</a:t>
            </a:r>
          </a:p>
          <a:p>
            <a:pPr marL="0" indent="0">
              <a:buFontTx/>
              <a:buNone/>
            </a:pPr>
            <a:r>
              <a:rPr lang="en-NZ" baseline="0" dirty="0"/>
              <a:t>Understanding collaboration structure. Syndicates, leadership team etc.</a:t>
            </a:r>
          </a:p>
          <a:p>
            <a:pPr marL="0" indent="0">
              <a:buFontTx/>
              <a:buNone/>
            </a:pPr>
            <a:r>
              <a:rPr lang="en-NZ" baseline="0" dirty="0"/>
              <a:t>Make the IT support the school</a:t>
            </a:r>
            <a:endParaRPr lang="en-NZ" dirty="0"/>
          </a:p>
        </p:txBody>
      </p:sp>
      <p:sp>
        <p:nvSpPr>
          <p:cNvPr id="4" name="Slide Number Placeholder 3"/>
          <p:cNvSpPr>
            <a:spLocks noGrp="1"/>
          </p:cNvSpPr>
          <p:nvPr>
            <p:ph type="sldNum" sz="quarter" idx="10"/>
          </p:nvPr>
        </p:nvSpPr>
        <p:spPr/>
        <p:txBody>
          <a:bodyPr/>
          <a:lstStyle/>
          <a:p>
            <a:fld id="{2952BD4C-65C8-40CE-AB9D-EB65D10CEFD2}" type="slidenum">
              <a:rPr lang="en-NZ" smtClean="0"/>
              <a:t>4</a:t>
            </a:fld>
            <a:endParaRPr lang="en-NZ"/>
          </a:p>
        </p:txBody>
      </p:sp>
    </p:spTree>
    <p:extLst>
      <p:ext uri="{BB962C8B-B14F-4D97-AF65-F5344CB8AC3E}">
        <p14:creationId xmlns:p14="http://schemas.microsoft.com/office/powerpoint/2010/main" val="3354314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E472CB2D-70E6-4581-9112-5223F2AE62D3}" type="datetimeFigureOut">
              <a:rPr lang="en-NZ" smtClean="0"/>
              <a:t>31/05/2017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6CE6BC0-9579-4879-B708-6598EEFCBB7B}" type="slidenum">
              <a:rPr lang="en-NZ" smtClean="0"/>
              <a:t>‹#›</a:t>
            </a:fld>
            <a:endParaRPr lang="en-NZ"/>
          </a:p>
        </p:txBody>
      </p:sp>
    </p:spTree>
    <p:extLst>
      <p:ext uri="{BB962C8B-B14F-4D97-AF65-F5344CB8AC3E}">
        <p14:creationId xmlns:p14="http://schemas.microsoft.com/office/powerpoint/2010/main" val="170621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472CB2D-70E6-4581-9112-5223F2AE62D3}" type="datetimeFigureOut">
              <a:rPr lang="en-NZ" smtClean="0"/>
              <a:t>31/05/2017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6CE6BC0-9579-4879-B708-6598EEFCBB7B}" type="slidenum">
              <a:rPr lang="en-NZ" smtClean="0"/>
              <a:t>‹#›</a:t>
            </a:fld>
            <a:endParaRPr lang="en-NZ"/>
          </a:p>
        </p:txBody>
      </p:sp>
    </p:spTree>
    <p:extLst>
      <p:ext uri="{BB962C8B-B14F-4D97-AF65-F5344CB8AC3E}">
        <p14:creationId xmlns:p14="http://schemas.microsoft.com/office/powerpoint/2010/main" val="97256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472CB2D-70E6-4581-9112-5223F2AE62D3}" type="datetimeFigureOut">
              <a:rPr lang="en-NZ" smtClean="0"/>
              <a:t>31/05/2017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6CE6BC0-9579-4879-B708-6598EEFCBB7B}" type="slidenum">
              <a:rPr lang="en-NZ" smtClean="0"/>
              <a:t>‹#›</a:t>
            </a:fld>
            <a:endParaRPr lang="en-NZ"/>
          </a:p>
        </p:txBody>
      </p:sp>
    </p:spTree>
    <p:extLst>
      <p:ext uri="{BB962C8B-B14F-4D97-AF65-F5344CB8AC3E}">
        <p14:creationId xmlns:p14="http://schemas.microsoft.com/office/powerpoint/2010/main" val="328730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place Master Slide Instructions">
    <p:spTree>
      <p:nvGrpSpPr>
        <p:cNvPr id="1" name=""/>
        <p:cNvGrpSpPr/>
        <p:nvPr/>
      </p:nvGrpSpPr>
      <p:grpSpPr>
        <a:xfrm>
          <a:off x="0" y="0"/>
          <a:ext cx="0" cy="0"/>
          <a:chOff x="0" y="0"/>
          <a:chExt cx="0" cy="0"/>
        </a:xfrm>
      </p:grpSpPr>
      <p:sp>
        <p:nvSpPr>
          <p:cNvPr id="4" name="TextBox 3"/>
          <p:cNvSpPr txBox="1"/>
          <p:nvPr userDrawn="1"/>
        </p:nvSpPr>
        <p:spPr>
          <a:xfrm>
            <a:off x="214312" y="251012"/>
            <a:ext cx="3855664" cy="369332"/>
          </a:xfrm>
          <a:prstGeom prst="rect">
            <a:avLst/>
          </a:prstGeom>
          <a:noFill/>
        </p:spPr>
        <p:txBody>
          <a:bodyPr wrap="square" rtlCol="0">
            <a:spAutoFit/>
          </a:bodyPr>
          <a:lstStyle/>
          <a:p>
            <a:r>
              <a:rPr lang="en-NZ" b="1" dirty="0">
                <a:latin typeface="Arial" panose="020B0604020202020204" pitchFamily="34" charset="0"/>
                <a:cs typeface="Arial" panose="020B0604020202020204" pitchFamily="34" charset="0"/>
              </a:rPr>
              <a:t>Replacing Master Slide</a:t>
            </a:r>
            <a:r>
              <a:rPr lang="en-NZ" b="1" baseline="0" dirty="0">
                <a:latin typeface="Arial" panose="020B0604020202020204" pitchFamily="34" charset="0"/>
                <a:cs typeface="Arial" panose="020B0604020202020204" pitchFamily="34" charset="0"/>
              </a:rPr>
              <a:t> Images</a:t>
            </a:r>
            <a:endParaRPr lang="en-NZ" b="1" dirty="0">
              <a:latin typeface="Arial" panose="020B0604020202020204" pitchFamily="34" charset="0"/>
              <a:cs typeface="Arial" panose="020B0604020202020204" pitchFamily="34" charset="0"/>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819" y="985276"/>
            <a:ext cx="2085975" cy="1065498"/>
          </a:xfrm>
          <a:prstGeom prst="rect">
            <a:avLst/>
          </a:prstGeom>
          <a:noFill/>
          <a:ln>
            <a:solidFill>
              <a:schemeClr val="tx1"/>
            </a:solidFill>
          </a:ln>
        </p:spPr>
      </p:pic>
      <p:pic>
        <p:nvPicPr>
          <p:cNvPr id="13" name="Picture 12"/>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80695" y="2941669"/>
            <a:ext cx="2681288" cy="2097587"/>
          </a:xfrm>
          <a:prstGeom prst="rect">
            <a:avLst/>
          </a:prstGeom>
          <a:noFill/>
          <a:ln>
            <a:solidFill>
              <a:schemeClr val="tx1"/>
            </a:solidFill>
          </a:ln>
        </p:spPr>
      </p:pic>
      <p:pic>
        <p:nvPicPr>
          <p:cNvPr id="14" name="Picture 13"/>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98594" y="268076"/>
            <a:ext cx="1655183" cy="1107905"/>
          </a:xfrm>
          <a:prstGeom prst="rect">
            <a:avLst/>
          </a:prstGeom>
          <a:noFill/>
          <a:ln>
            <a:solidFill>
              <a:schemeClr val="tx1"/>
            </a:solidFill>
          </a:ln>
        </p:spPr>
      </p:pic>
      <p:sp>
        <p:nvSpPr>
          <p:cNvPr id="7" name="TextBox 6"/>
          <p:cNvSpPr txBox="1"/>
          <p:nvPr userDrawn="1"/>
        </p:nvSpPr>
        <p:spPr>
          <a:xfrm>
            <a:off x="546266" y="2222164"/>
            <a:ext cx="1989696" cy="461665"/>
          </a:xfrm>
          <a:prstGeom prst="rect">
            <a:avLst/>
          </a:prstGeom>
          <a:noFill/>
        </p:spPr>
        <p:txBody>
          <a:bodyPr wrap="square" rtlCol="0">
            <a:spAutoFit/>
          </a:bodyPr>
          <a:lstStyle/>
          <a:p>
            <a:r>
              <a:rPr lang="en-NZ" sz="1200" kern="1200" dirty="0">
                <a:solidFill>
                  <a:schemeClr val="tx1"/>
                </a:solidFill>
                <a:effectLst/>
                <a:latin typeface="Arial" panose="020B0604020202020204" pitchFamily="34" charset="0"/>
                <a:ea typeface="+mn-ea"/>
                <a:cs typeface="Arial" panose="020B0604020202020204" pitchFamily="34" charset="0"/>
              </a:rPr>
              <a:t>1. Select the </a:t>
            </a:r>
            <a:r>
              <a:rPr lang="en-NZ" sz="1200" i="1" kern="1200" dirty="0">
                <a:solidFill>
                  <a:schemeClr val="tx1"/>
                </a:solidFill>
                <a:effectLst/>
                <a:latin typeface="Arial" panose="020B0604020202020204" pitchFamily="34" charset="0"/>
                <a:ea typeface="+mn-ea"/>
                <a:cs typeface="Arial" panose="020B0604020202020204" pitchFamily="34" charset="0"/>
              </a:rPr>
              <a:t>View</a:t>
            </a:r>
            <a:r>
              <a:rPr lang="en-NZ" sz="1200" kern="1200" dirty="0">
                <a:solidFill>
                  <a:schemeClr val="tx1"/>
                </a:solidFill>
                <a:effectLst/>
                <a:latin typeface="Arial" panose="020B0604020202020204" pitchFamily="34" charset="0"/>
                <a:ea typeface="+mn-ea"/>
                <a:cs typeface="Arial" panose="020B0604020202020204" pitchFamily="34" charset="0"/>
              </a:rPr>
              <a:t> Ribbon and click </a:t>
            </a:r>
            <a:r>
              <a:rPr lang="en-NZ" sz="1200" i="1" kern="1200" dirty="0">
                <a:solidFill>
                  <a:schemeClr val="tx1"/>
                </a:solidFill>
                <a:effectLst/>
                <a:latin typeface="Arial" panose="020B0604020202020204" pitchFamily="34" charset="0"/>
                <a:ea typeface="+mn-ea"/>
                <a:cs typeface="Arial" panose="020B0604020202020204" pitchFamily="34" charset="0"/>
              </a:rPr>
              <a:t>Slide Master.</a:t>
            </a:r>
            <a:endParaRPr lang="en-NZ" sz="1200" i="1" dirty="0">
              <a:latin typeface="Arial" panose="020B0604020202020204" pitchFamily="34" charset="0"/>
              <a:cs typeface="Arial" panose="020B0604020202020204" pitchFamily="34" charset="0"/>
            </a:endParaRPr>
          </a:p>
        </p:txBody>
      </p:sp>
      <p:pic>
        <p:nvPicPr>
          <p:cNvPr id="18" name="Picture 17"/>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6701" y="3012141"/>
            <a:ext cx="2512211" cy="1874254"/>
          </a:xfrm>
          <a:prstGeom prst="rect">
            <a:avLst/>
          </a:prstGeom>
          <a:noFill/>
          <a:ln>
            <a:solidFill>
              <a:schemeClr val="tx1"/>
            </a:solidFill>
          </a:ln>
        </p:spPr>
      </p:pic>
      <p:pic>
        <p:nvPicPr>
          <p:cNvPr id="19" name="Picture 18"/>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211319" y="268076"/>
            <a:ext cx="1220040" cy="1081048"/>
          </a:xfrm>
          <a:prstGeom prst="rect">
            <a:avLst/>
          </a:prstGeom>
          <a:noFill/>
          <a:ln>
            <a:solidFill>
              <a:schemeClr val="tx1"/>
            </a:solidFill>
          </a:ln>
        </p:spPr>
      </p:pic>
      <p:sp>
        <p:nvSpPr>
          <p:cNvPr id="21" name="TextBox 20"/>
          <p:cNvSpPr txBox="1"/>
          <p:nvPr userDrawn="1"/>
        </p:nvSpPr>
        <p:spPr>
          <a:xfrm>
            <a:off x="214312" y="5185282"/>
            <a:ext cx="2796988" cy="1015663"/>
          </a:xfrm>
          <a:prstGeom prst="rect">
            <a:avLst/>
          </a:prstGeom>
          <a:noFill/>
        </p:spPr>
        <p:txBody>
          <a:bodyPr wrap="square" rtlCol="0">
            <a:spAutoFit/>
          </a:bodyPr>
          <a:lstStyle/>
          <a:p>
            <a:r>
              <a:rPr lang="en-NZ" sz="1200" kern="1200" dirty="0">
                <a:solidFill>
                  <a:schemeClr val="tx1"/>
                </a:solidFill>
                <a:effectLst/>
                <a:latin typeface="Arial" panose="020B0604020202020204" pitchFamily="34" charset="0"/>
                <a:ea typeface="+mn-ea"/>
                <a:cs typeface="Arial" panose="020B0604020202020204" pitchFamily="34" charset="0"/>
              </a:rPr>
              <a:t>2. Locate the slide that requires the image to be altered.  Select the coloured overlay in front of the image, right click on it and select </a:t>
            </a:r>
            <a:r>
              <a:rPr lang="en-NZ" sz="1200" i="1" kern="1200" dirty="0">
                <a:solidFill>
                  <a:schemeClr val="tx1"/>
                </a:solidFill>
                <a:effectLst/>
                <a:latin typeface="Arial" panose="020B0604020202020204" pitchFamily="34" charset="0"/>
                <a:ea typeface="+mn-ea"/>
                <a:cs typeface="Arial" panose="020B0604020202020204" pitchFamily="34" charset="0"/>
              </a:rPr>
              <a:t>Send To Back.</a:t>
            </a:r>
            <a:endParaRPr lang="en-NZ" sz="1200" i="1" dirty="0">
              <a:latin typeface="Arial" panose="020B0604020202020204" pitchFamily="34" charset="0"/>
              <a:cs typeface="Arial" panose="020B0604020202020204" pitchFamily="34" charset="0"/>
            </a:endParaRPr>
          </a:p>
        </p:txBody>
      </p:sp>
      <p:sp>
        <p:nvSpPr>
          <p:cNvPr id="22" name="TextBox 21"/>
          <p:cNvSpPr txBox="1"/>
          <p:nvPr userDrawn="1"/>
        </p:nvSpPr>
        <p:spPr>
          <a:xfrm>
            <a:off x="3530422" y="1545232"/>
            <a:ext cx="2581835" cy="1200329"/>
          </a:xfrm>
          <a:prstGeom prst="rect">
            <a:avLst/>
          </a:prstGeom>
          <a:noFill/>
        </p:spPr>
        <p:txBody>
          <a:bodyPr wrap="square" rtlCol="0">
            <a:spAutoFit/>
          </a:bodyPr>
          <a:lstStyle/>
          <a:p>
            <a:r>
              <a:rPr lang="en-NZ" sz="1200" kern="1200" dirty="0">
                <a:solidFill>
                  <a:schemeClr val="tx1"/>
                </a:solidFill>
                <a:effectLst/>
                <a:latin typeface="Arial" panose="020B0604020202020204" pitchFamily="34" charset="0"/>
                <a:ea typeface="+mn-ea"/>
                <a:cs typeface="Arial" panose="020B0604020202020204" pitchFamily="34" charset="0"/>
              </a:rPr>
              <a:t>3. Delete the image within the slide.  Use the </a:t>
            </a:r>
            <a:r>
              <a:rPr lang="en-NZ" sz="1200" i="1" kern="1200" dirty="0">
                <a:solidFill>
                  <a:schemeClr val="tx1"/>
                </a:solidFill>
                <a:effectLst/>
                <a:latin typeface="Arial" panose="020B0604020202020204" pitchFamily="34" charset="0"/>
                <a:ea typeface="+mn-ea"/>
                <a:cs typeface="Arial" panose="020B0604020202020204" pitchFamily="34" charset="0"/>
              </a:rPr>
              <a:t>Insert</a:t>
            </a:r>
            <a:r>
              <a:rPr lang="en-NZ" sz="1200" kern="1200" dirty="0">
                <a:solidFill>
                  <a:schemeClr val="tx1"/>
                </a:solidFill>
                <a:effectLst/>
                <a:latin typeface="Arial" panose="020B0604020202020204" pitchFamily="34" charset="0"/>
                <a:ea typeface="+mn-ea"/>
                <a:cs typeface="Arial" panose="020B0604020202020204" pitchFamily="34" charset="0"/>
              </a:rPr>
              <a:t> Ribbon, </a:t>
            </a:r>
            <a:r>
              <a:rPr lang="en-NZ" sz="1200" i="1" kern="1200" dirty="0">
                <a:solidFill>
                  <a:schemeClr val="tx1"/>
                </a:solidFill>
                <a:effectLst/>
                <a:latin typeface="Arial" panose="020B0604020202020204" pitchFamily="34" charset="0"/>
                <a:ea typeface="+mn-ea"/>
                <a:cs typeface="Arial" panose="020B0604020202020204" pitchFamily="34" charset="0"/>
              </a:rPr>
              <a:t>Pictures</a:t>
            </a:r>
            <a:r>
              <a:rPr lang="en-NZ" sz="1200" kern="1200" dirty="0">
                <a:solidFill>
                  <a:schemeClr val="tx1"/>
                </a:solidFill>
                <a:effectLst/>
                <a:latin typeface="Arial" panose="020B0604020202020204" pitchFamily="34" charset="0"/>
                <a:ea typeface="+mn-ea"/>
                <a:cs typeface="Arial" panose="020B0604020202020204" pitchFamily="34" charset="0"/>
              </a:rPr>
              <a:t> option to locate the new image and insert it into the slide. </a:t>
            </a:r>
          </a:p>
          <a:p>
            <a:r>
              <a:rPr lang="en-NZ" sz="1200" kern="1200" dirty="0">
                <a:solidFill>
                  <a:schemeClr val="tx1"/>
                </a:solidFill>
                <a:effectLst/>
                <a:latin typeface="Arial" panose="020B0604020202020204" pitchFamily="34" charset="0"/>
                <a:ea typeface="+mn-ea"/>
                <a:cs typeface="Arial" panose="020B0604020202020204" pitchFamily="34" charset="0"/>
              </a:rPr>
              <a:t>Ensure the image is centred and covers the entire slide area.</a:t>
            </a:r>
            <a:endParaRPr lang="en-NZ" sz="1200" dirty="0">
              <a:latin typeface="Arial" panose="020B0604020202020204" pitchFamily="34" charset="0"/>
              <a:cs typeface="Arial" panose="020B0604020202020204" pitchFamily="34" charset="0"/>
            </a:endParaRPr>
          </a:p>
        </p:txBody>
      </p:sp>
      <p:sp>
        <p:nvSpPr>
          <p:cNvPr id="23" name="TextBox 22"/>
          <p:cNvSpPr txBox="1"/>
          <p:nvPr userDrawn="1"/>
        </p:nvSpPr>
        <p:spPr>
          <a:xfrm>
            <a:off x="3503781" y="5199738"/>
            <a:ext cx="2136437" cy="646331"/>
          </a:xfrm>
          <a:prstGeom prst="rect">
            <a:avLst/>
          </a:prstGeom>
          <a:noFill/>
        </p:spPr>
        <p:txBody>
          <a:bodyPr wrap="square" rtlCol="0">
            <a:spAutoFit/>
          </a:bodyPr>
          <a:lstStyle/>
          <a:p>
            <a:r>
              <a:rPr lang="en-NZ" sz="1200" kern="1200" dirty="0">
                <a:solidFill>
                  <a:schemeClr val="tx1"/>
                </a:solidFill>
                <a:effectLst/>
                <a:latin typeface="Arial" panose="020B0604020202020204" pitchFamily="34" charset="0"/>
                <a:ea typeface="+mn-ea"/>
                <a:cs typeface="Arial" panose="020B0604020202020204" pitchFamily="34" charset="0"/>
              </a:rPr>
              <a:t>4. Right click on the newly inserted image and select </a:t>
            </a:r>
            <a:r>
              <a:rPr lang="en-NZ" sz="1200" i="1" kern="1200" dirty="0">
                <a:solidFill>
                  <a:schemeClr val="tx1"/>
                </a:solidFill>
                <a:effectLst/>
                <a:latin typeface="Arial" panose="020B0604020202020204" pitchFamily="34" charset="0"/>
                <a:ea typeface="+mn-ea"/>
                <a:cs typeface="Arial" panose="020B0604020202020204" pitchFamily="34" charset="0"/>
              </a:rPr>
              <a:t>Send To Back.</a:t>
            </a:r>
            <a:endParaRPr lang="en-NZ" sz="1200" i="1" dirty="0">
              <a:latin typeface="Arial" panose="020B0604020202020204" pitchFamily="34" charset="0"/>
              <a:cs typeface="Arial" panose="020B0604020202020204" pitchFamily="34" charset="0"/>
            </a:endParaRPr>
          </a:p>
        </p:txBody>
      </p:sp>
      <p:sp>
        <p:nvSpPr>
          <p:cNvPr id="24" name="TextBox 23"/>
          <p:cNvSpPr txBox="1"/>
          <p:nvPr userDrawn="1"/>
        </p:nvSpPr>
        <p:spPr>
          <a:xfrm>
            <a:off x="6929717" y="1685363"/>
            <a:ext cx="2024277" cy="830997"/>
          </a:xfrm>
          <a:prstGeom prst="rect">
            <a:avLst/>
          </a:prstGeom>
          <a:noFill/>
        </p:spPr>
        <p:txBody>
          <a:bodyPr wrap="square" rtlCol="0">
            <a:spAutoFit/>
          </a:bodyPr>
          <a:lstStyle/>
          <a:p>
            <a:r>
              <a:rPr lang="en-NZ" sz="1200" kern="1200" dirty="0">
                <a:solidFill>
                  <a:schemeClr val="tx1"/>
                </a:solidFill>
                <a:effectLst/>
                <a:latin typeface="Arial" panose="020B0604020202020204" pitchFamily="34" charset="0"/>
                <a:ea typeface="+mn-ea"/>
                <a:cs typeface="Arial" panose="020B0604020202020204" pitchFamily="34" charset="0"/>
              </a:rPr>
              <a:t>5. Select the </a:t>
            </a:r>
            <a:r>
              <a:rPr lang="en-NZ" sz="1200" i="1" kern="1200" dirty="0">
                <a:solidFill>
                  <a:schemeClr val="tx1"/>
                </a:solidFill>
                <a:effectLst/>
                <a:latin typeface="Arial" panose="020B0604020202020204" pitchFamily="34" charset="0"/>
                <a:ea typeface="+mn-ea"/>
                <a:cs typeface="Arial" panose="020B0604020202020204" pitchFamily="34" charset="0"/>
              </a:rPr>
              <a:t>Slide Master </a:t>
            </a:r>
            <a:r>
              <a:rPr lang="en-NZ" sz="1200" kern="1200" dirty="0">
                <a:solidFill>
                  <a:schemeClr val="tx1"/>
                </a:solidFill>
                <a:effectLst/>
                <a:latin typeface="Arial" panose="020B0604020202020204" pitchFamily="34" charset="0"/>
                <a:ea typeface="+mn-ea"/>
                <a:cs typeface="Arial" panose="020B0604020202020204" pitchFamily="34" charset="0"/>
              </a:rPr>
              <a:t>Ribbon and click </a:t>
            </a:r>
            <a:r>
              <a:rPr lang="en-NZ" sz="1200" i="1" kern="1200" dirty="0">
                <a:solidFill>
                  <a:schemeClr val="tx1"/>
                </a:solidFill>
                <a:effectLst/>
                <a:latin typeface="Arial" panose="020B0604020202020204" pitchFamily="34" charset="0"/>
                <a:ea typeface="+mn-ea"/>
                <a:cs typeface="Arial" panose="020B0604020202020204" pitchFamily="34" charset="0"/>
              </a:rPr>
              <a:t>Close Master View</a:t>
            </a:r>
            <a:r>
              <a:rPr lang="en-NZ" sz="1200" kern="1200" dirty="0">
                <a:solidFill>
                  <a:schemeClr val="tx1"/>
                </a:solidFill>
                <a:effectLst/>
                <a:latin typeface="Arial" panose="020B0604020202020204" pitchFamily="34" charset="0"/>
                <a:ea typeface="+mn-ea"/>
                <a:cs typeface="Arial" panose="020B0604020202020204" pitchFamily="34" charset="0"/>
              </a:rPr>
              <a:t>.  Save the file.</a:t>
            </a:r>
            <a:endParaRPr lang="en-NZ" sz="1200" dirty="0">
              <a:latin typeface="Arial" panose="020B0604020202020204" pitchFamily="34" charset="0"/>
              <a:cs typeface="Arial" panose="020B0604020202020204" pitchFamily="34" charset="0"/>
            </a:endParaRPr>
          </a:p>
        </p:txBody>
      </p:sp>
      <p:sp>
        <p:nvSpPr>
          <p:cNvPr id="25" name="Rectangle 24"/>
          <p:cNvSpPr/>
          <p:nvPr userDrawn="1"/>
        </p:nvSpPr>
        <p:spPr>
          <a:xfrm>
            <a:off x="2294964" y="1375981"/>
            <a:ext cx="351865" cy="5335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6" name="Rectangle 25"/>
          <p:cNvSpPr/>
          <p:nvPr userDrawn="1"/>
        </p:nvSpPr>
        <p:spPr>
          <a:xfrm>
            <a:off x="1283074" y="4019038"/>
            <a:ext cx="523875" cy="104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7" name="Rectangle 26"/>
          <p:cNvSpPr/>
          <p:nvPr userDrawn="1"/>
        </p:nvSpPr>
        <p:spPr>
          <a:xfrm>
            <a:off x="2172821" y="4026649"/>
            <a:ext cx="523875" cy="104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8" name="Rectangle 27"/>
          <p:cNvSpPr/>
          <p:nvPr userDrawn="1"/>
        </p:nvSpPr>
        <p:spPr>
          <a:xfrm>
            <a:off x="5020235" y="656664"/>
            <a:ext cx="393194" cy="5446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9" name="Rectangle 28"/>
          <p:cNvSpPr/>
          <p:nvPr userDrawn="1"/>
        </p:nvSpPr>
        <p:spPr>
          <a:xfrm>
            <a:off x="4342289" y="4105932"/>
            <a:ext cx="523875" cy="104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30" name="Rectangle 29"/>
          <p:cNvSpPr/>
          <p:nvPr userDrawn="1"/>
        </p:nvSpPr>
        <p:spPr>
          <a:xfrm>
            <a:off x="5401543" y="4125356"/>
            <a:ext cx="523875" cy="104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31" name="Rectangle 30"/>
          <p:cNvSpPr/>
          <p:nvPr userDrawn="1"/>
        </p:nvSpPr>
        <p:spPr>
          <a:xfrm>
            <a:off x="7040655" y="294252"/>
            <a:ext cx="523875" cy="4776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Tree>
    <p:extLst>
      <p:ext uri="{BB962C8B-B14F-4D97-AF65-F5344CB8AC3E}">
        <p14:creationId xmlns:p14="http://schemas.microsoft.com/office/powerpoint/2010/main" val="1533094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place Master Slide Instructions">
    <p:spTree>
      <p:nvGrpSpPr>
        <p:cNvPr id="1" name=""/>
        <p:cNvGrpSpPr/>
        <p:nvPr/>
      </p:nvGrpSpPr>
      <p:grpSpPr>
        <a:xfrm>
          <a:off x="0" y="0"/>
          <a:ext cx="0" cy="0"/>
          <a:chOff x="0" y="0"/>
          <a:chExt cx="0" cy="0"/>
        </a:xfrm>
      </p:grpSpPr>
      <p:sp>
        <p:nvSpPr>
          <p:cNvPr id="4" name="TextBox 3"/>
          <p:cNvSpPr txBox="1"/>
          <p:nvPr userDrawn="1"/>
        </p:nvSpPr>
        <p:spPr>
          <a:xfrm>
            <a:off x="143061" y="251012"/>
            <a:ext cx="4690197" cy="461665"/>
          </a:xfrm>
          <a:prstGeom prst="rect">
            <a:avLst/>
          </a:prstGeom>
          <a:noFill/>
        </p:spPr>
        <p:txBody>
          <a:bodyPr wrap="square" rtlCol="0">
            <a:spAutoFit/>
          </a:bodyPr>
          <a:lstStyle/>
          <a:p>
            <a:r>
              <a:rPr lang="en-NZ" sz="2400" b="1" dirty="0">
                <a:latin typeface="Arial" panose="020B0604020202020204" pitchFamily="34" charset="0"/>
                <a:cs typeface="Arial" panose="020B0604020202020204" pitchFamily="34" charset="0"/>
              </a:rPr>
              <a:t>Replacing Master Slide</a:t>
            </a:r>
            <a:r>
              <a:rPr lang="en-NZ" sz="2400" b="1" baseline="0" dirty="0">
                <a:latin typeface="Arial" panose="020B0604020202020204" pitchFamily="34" charset="0"/>
                <a:cs typeface="Arial" panose="020B0604020202020204" pitchFamily="34" charset="0"/>
              </a:rPr>
              <a:t> Images</a:t>
            </a:r>
            <a:endParaRPr lang="en-NZ" sz="2400" b="1" dirty="0">
              <a:latin typeface="Arial" panose="020B0604020202020204" pitchFamily="34" charset="0"/>
              <a:cs typeface="Arial" panose="020B0604020202020204" pitchFamily="34" charset="0"/>
            </a:endParaRPr>
          </a:p>
        </p:txBody>
      </p:sp>
      <p:pic>
        <p:nvPicPr>
          <p:cNvPr id="8" name="Picture 7"/>
          <p:cNvPicPr/>
          <p:nvPr userDrawn="1"/>
        </p:nvPicPr>
        <p:blipFill>
          <a:blip r:embed="rId2" cstate="print"/>
          <a:srcRect t="16714" b="13045"/>
          <a:stretch>
            <a:fillRect/>
          </a:stretch>
        </p:blipFill>
        <p:spPr bwMode="auto">
          <a:xfrm>
            <a:off x="237310" y="961902"/>
            <a:ext cx="4869080" cy="831273"/>
          </a:xfrm>
          <a:prstGeom prst="rect">
            <a:avLst/>
          </a:prstGeom>
          <a:noFill/>
          <a:ln>
            <a:solidFill>
              <a:schemeClr val="tx1"/>
            </a:solidFill>
          </a:ln>
        </p:spPr>
      </p:pic>
      <p:sp>
        <p:nvSpPr>
          <p:cNvPr id="7" name="TextBox 6"/>
          <p:cNvSpPr txBox="1"/>
          <p:nvPr userDrawn="1"/>
        </p:nvSpPr>
        <p:spPr>
          <a:xfrm>
            <a:off x="162253" y="1813902"/>
            <a:ext cx="4690752" cy="276999"/>
          </a:xfrm>
          <a:prstGeom prst="rect">
            <a:avLst/>
          </a:prstGeom>
          <a:noFill/>
        </p:spPr>
        <p:txBody>
          <a:bodyPr wrap="square" rtlCol="0">
            <a:spAutoFit/>
          </a:bodyPr>
          <a:lstStyle/>
          <a:p>
            <a:r>
              <a:rPr lang="en-NZ" sz="1200" kern="1200" dirty="0">
                <a:solidFill>
                  <a:schemeClr val="tx1"/>
                </a:solidFill>
                <a:effectLst/>
                <a:latin typeface="Arial" panose="020B0604020202020204" pitchFamily="34" charset="0"/>
                <a:ea typeface="+mn-ea"/>
                <a:cs typeface="Arial" panose="020B0604020202020204" pitchFamily="34" charset="0"/>
              </a:rPr>
              <a:t>1. Select the </a:t>
            </a:r>
            <a:r>
              <a:rPr lang="en-NZ" sz="1200" b="1" i="1" kern="1200" dirty="0">
                <a:solidFill>
                  <a:schemeClr val="tx1"/>
                </a:solidFill>
                <a:effectLst/>
                <a:latin typeface="Arial" panose="020B0604020202020204" pitchFamily="34" charset="0"/>
                <a:ea typeface="+mn-ea"/>
                <a:cs typeface="Arial" panose="020B0604020202020204" pitchFamily="34" charset="0"/>
              </a:rPr>
              <a:t>View</a:t>
            </a:r>
            <a:r>
              <a:rPr lang="en-NZ" sz="1200" i="1" kern="1200" dirty="0">
                <a:solidFill>
                  <a:schemeClr val="tx1"/>
                </a:solidFill>
                <a:effectLst/>
                <a:latin typeface="Arial" panose="020B0604020202020204" pitchFamily="34" charset="0"/>
                <a:ea typeface="+mn-ea"/>
                <a:cs typeface="Arial" panose="020B0604020202020204" pitchFamily="34" charset="0"/>
              </a:rPr>
              <a:t> </a:t>
            </a:r>
            <a:r>
              <a:rPr lang="en-NZ" sz="1200" i="0" kern="1200" dirty="0">
                <a:solidFill>
                  <a:schemeClr val="tx1"/>
                </a:solidFill>
                <a:effectLst/>
                <a:latin typeface="Arial" panose="020B0604020202020204" pitchFamily="34" charset="0"/>
                <a:ea typeface="+mn-ea"/>
                <a:cs typeface="Arial" panose="020B0604020202020204" pitchFamily="34" charset="0"/>
              </a:rPr>
              <a:t>r</a:t>
            </a:r>
            <a:r>
              <a:rPr lang="en-NZ" sz="1200" kern="1200" dirty="0">
                <a:solidFill>
                  <a:schemeClr val="tx1"/>
                </a:solidFill>
                <a:effectLst/>
                <a:latin typeface="Arial" panose="020B0604020202020204" pitchFamily="34" charset="0"/>
                <a:ea typeface="+mn-ea"/>
                <a:cs typeface="Arial" panose="020B0604020202020204" pitchFamily="34" charset="0"/>
              </a:rPr>
              <a:t>ibbon and click </a:t>
            </a:r>
            <a:r>
              <a:rPr lang="en-NZ" sz="1200" b="1" i="1" kern="1200" dirty="0">
                <a:solidFill>
                  <a:schemeClr val="tx1"/>
                </a:solidFill>
                <a:effectLst/>
                <a:latin typeface="Arial" panose="020B0604020202020204" pitchFamily="34" charset="0"/>
                <a:ea typeface="+mn-ea"/>
                <a:cs typeface="Arial" panose="020B0604020202020204" pitchFamily="34" charset="0"/>
              </a:rPr>
              <a:t>Slide Master</a:t>
            </a:r>
            <a:r>
              <a:rPr lang="en-NZ" sz="1200" i="1" kern="1200" dirty="0">
                <a:solidFill>
                  <a:schemeClr val="tx1"/>
                </a:solidFill>
                <a:effectLst/>
                <a:latin typeface="Arial" panose="020B0604020202020204" pitchFamily="34" charset="0"/>
                <a:ea typeface="+mn-ea"/>
                <a:cs typeface="Arial" panose="020B0604020202020204" pitchFamily="34" charset="0"/>
              </a:rPr>
              <a:t>.</a:t>
            </a:r>
            <a:endParaRPr lang="en-NZ" sz="1200" i="1" dirty="0">
              <a:latin typeface="Arial" panose="020B0604020202020204" pitchFamily="34" charset="0"/>
              <a:cs typeface="Arial" panose="020B0604020202020204" pitchFamily="34" charset="0"/>
            </a:endParaRPr>
          </a:p>
        </p:txBody>
      </p:sp>
      <p:sp>
        <p:nvSpPr>
          <p:cNvPr id="25" name="Rectangle 24"/>
          <p:cNvSpPr/>
          <p:nvPr userDrawn="1"/>
        </p:nvSpPr>
        <p:spPr>
          <a:xfrm>
            <a:off x="1900054" y="1175659"/>
            <a:ext cx="427511" cy="6412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6" name="Rectangle 25"/>
          <p:cNvSpPr/>
          <p:nvPr userDrawn="1"/>
        </p:nvSpPr>
        <p:spPr>
          <a:xfrm>
            <a:off x="4512625" y="967079"/>
            <a:ext cx="523875" cy="2679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0" name="TextBox 19"/>
          <p:cNvSpPr txBox="1"/>
          <p:nvPr userDrawn="1"/>
        </p:nvSpPr>
        <p:spPr>
          <a:xfrm>
            <a:off x="142505" y="3091292"/>
            <a:ext cx="6151417" cy="461665"/>
          </a:xfrm>
          <a:prstGeom prst="rect">
            <a:avLst/>
          </a:prstGeom>
          <a:noFill/>
        </p:spPr>
        <p:txBody>
          <a:bodyPr wrap="square" rtlCol="0">
            <a:spAutoFit/>
          </a:bodyPr>
          <a:lstStyle/>
          <a:p>
            <a:r>
              <a:rPr lang="en-NZ" sz="1200" b="0" i="0" kern="1200" dirty="0">
                <a:solidFill>
                  <a:schemeClr val="tx1"/>
                </a:solidFill>
                <a:effectLst/>
                <a:latin typeface="Arial" panose="020B0604020202020204" pitchFamily="34" charset="0"/>
                <a:ea typeface="+mn-ea"/>
                <a:cs typeface="Arial" panose="020B0604020202020204" pitchFamily="34" charset="0"/>
              </a:rPr>
              <a:t>2. Click the slide picture</a:t>
            </a:r>
            <a:r>
              <a:rPr lang="en-NZ" sz="1200" b="0" i="0" kern="1200" baseline="0" dirty="0">
                <a:solidFill>
                  <a:schemeClr val="tx1"/>
                </a:solidFill>
                <a:effectLst/>
                <a:latin typeface="Arial" panose="020B0604020202020204" pitchFamily="34" charset="0"/>
                <a:ea typeface="+mn-ea"/>
                <a:cs typeface="Arial" panose="020B0604020202020204" pitchFamily="34" charset="0"/>
              </a:rPr>
              <a:t> (transparent layer with triangles) and </a:t>
            </a:r>
          </a:p>
          <a:p>
            <a:r>
              <a:rPr lang="en-NZ" sz="1200" b="0" i="0" kern="1200" baseline="0" dirty="0">
                <a:solidFill>
                  <a:schemeClr val="tx1"/>
                </a:solidFill>
                <a:effectLst/>
                <a:latin typeface="Arial" panose="020B0604020202020204" pitchFamily="34" charset="0"/>
                <a:ea typeface="+mn-ea"/>
                <a:cs typeface="Arial" panose="020B0604020202020204" pitchFamily="34" charset="0"/>
              </a:rPr>
              <a:t>select </a:t>
            </a:r>
            <a:r>
              <a:rPr lang="en-NZ" sz="1200" b="1" i="1" kern="1200" baseline="0" dirty="0">
                <a:solidFill>
                  <a:schemeClr val="tx1"/>
                </a:solidFill>
                <a:effectLst/>
                <a:latin typeface="Arial" panose="020B0604020202020204" pitchFamily="34" charset="0"/>
                <a:ea typeface="+mn-ea"/>
                <a:cs typeface="Arial" panose="020B0604020202020204" pitchFamily="34" charset="0"/>
              </a:rPr>
              <a:t>Send to Back </a:t>
            </a:r>
            <a:r>
              <a:rPr lang="en-NZ" sz="1200" b="0" i="0" kern="1200" baseline="0" dirty="0">
                <a:solidFill>
                  <a:schemeClr val="tx1"/>
                </a:solidFill>
                <a:effectLst/>
                <a:latin typeface="Arial" panose="020B0604020202020204" pitchFamily="34" charset="0"/>
                <a:ea typeface="+mn-ea"/>
                <a:cs typeface="Arial" panose="020B0604020202020204" pitchFamily="34" charset="0"/>
              </a:rPr>
              <a:t>or </a:t>
            </a:r>
            <a:r>
              <a:rPr lang="en-NZ" sz="1200" kern="1200" dirty="0">
                <a:solidFill>
                  <a:schemeClr val="tx1"/>
                </a:solidFill>
                <a:effectLst/>
                <a:latin typeface="Arial" panose="020B0604020202020204" pitchFamily="34" charset="0"/>
                <a:ea typeface="+mn-ea"/>
                <a:cs typeface="Arial" panose="020B0604020202020204" pitchFamily="34" charset="0"/>
              </a:rPr>
              <a:t>Right click on it and select </a:t>
            </a:r>
            <a:r>
              <a:rPr lang="en-NZ" sz="1200" i="1" kern="1200" dirty="0">
                <a:solidFill>
                  <a:schemeClr val="tx1"/>
                </a:solidFill>
                <a:effectLst/>
                <a:latin typeface="Arial" panose="020B0604020202020204" pitchFamily="34" charset="0"/>
                <a:ea typeface="+mn-ea"/>
                <a:cs typeface="Arial" panose="020B0604020202020204" pitchFamily="34" charset="0"/>
              </a:rPr>
              <a:t>Send To Back</a:t>
            </a:r>
            <a:r>
              <a:rPr lang="en-NZ" sz="1200" kern="1200" dirty="0">
                <a:solidFill>
                  <a:schemeClr val="tx1"/>
                </a:solidFill>
                <a:effectLst/>
                <a:latin typeface="Arial" panose="020B0604020202020204" pitchFamily="34" charset="0"/>
                <a:ea typeface="+mn-ea"/>
                <a:cs typeface="Arial" panose="020B0604020202020204" pitchFamily="34" charset="0"/>
              </a:rPr>
              <a:t>.</a:t>
            </a:r>
            <a:endParaRPr lang="en-NZ" sz="1200" b="0" i="0" dirty="0">
              <a:latin typeface="Arial" panose="020B0604020202020204" pitchFamily="34" charset="0"/>
              <a:cs typeface="Arial" panose="020B0604020202020204" pitchFamily="34" charset="0"/>
            </a:endParaRPr>
          </a:p>
        </p:txBody>
      </p:sp>
      <p:sp>
        <p:nvSpPr>
          <p:cNvPr id="32" name="TextBox 31"/>
          <p:cNvSpPr txBox="1"/>
          <p:nvPr userDrawn="1"/>
        </p:nvSpPr>
        <p:spPr>
          <a:xfrm>
            <a:off x="134548" y="4518355"/>
            <a:ext cx="6016875" cy="276999"/>
          </a:xfrm>
          <a:prstGeom prst="rect">
            <a:avLst/>
          </a:prstGeom>
          <a:noFill/>
        </p:spPr>
        <p:txBody>
          <a:bodyPr wrap="square" rtlCol="0">
            <a:spAutoFit/>
          </a:bodyPr>
          <a:lstStyle/>
          <a:p>
            <a:r>
              <a:rPr lang="en-NZ" sz="1200" b="0" i="0" kern="1200" dirty="0">
                <a:solidFill>
                  <a:schemeClr val="tx1"/>
                </a:solidFill>
                <a:effectLst/>
                <a:latin typeface="Arial" panose="020B0604020202020204" pitchFamily="34" charset="0"/>
                <a:ea typeface="+mn-ea"/>
                <a:cs typeface="Arial" panose="020B0604020202020204" pitchFamily="34" charset="0"/>
              </a:rPr>
              <a:t>3. Click the picture</a:t>
            </a:r>
            <a:r>
              <a:rPr lang="en-NZ" sz="1200" b="0" i="0" kern="1200" baseline="0" dirty="0">
                <a:solidFill>
                  <a:schemeClr val="tx1"/>
                </a:solidFill>
                <a:effectLst/>
                <a:latin typeface="Arial" panose="020B0604020202020204" pitchFamily="34" charset="0"/>
                <a:ea typeface="+mn-ea"/>
                <a:cs typeface="Arial" panose="020B0604020202020204" pitchFamily="34" charset="0"/>
              </a:rPr>
              <a:t> you want to change and select </a:t>
            </a:r>
            <a:r>
              <a:rPr lang="en-NZ" sz="1200" b="1" i="1" kern="1200" baseline="0" dirty="0">
                <a:solidFill>
                  <a:schemeClr val="tx1"/>
                </a:solidFill>
                <a:effectLst/>
                <a:latin typeface="Arial" panose="020B0604020202020204" pitchFamily="34" charset="0"/>
                <a:ea typeface="+mn-ea"/>
                <a:cs typeface="Arial" panose="020B0604020202020204" pitchFamily="34" charset="0"/>
              </a:rPr>
              <a:t>Change picture</a:t>
            </a:r>
          </a:p>
        </p:txBody>
      </p:sp>
      <p:pic>
        <p:nvPicPr>
          <p:cNvPr id="33" name="Picture 32" descr="click change picture.PNG"/>
          <p:cNvPicPr>
            <a:picLocks noChangeAspect="1"/>
          </p:cNvPicPr>
          <p:nvPr userDrawn="1"/>
        </p:nvPicPr>
        <p:blipFill>
          <a:blip r:embed="rId3" cstate="print"/>
          <a:srcRect t="17353" b="29753"/>
          <a:stretch>
            <a:fillRect/>
          </a:stretch>
        </p:blipFill>
        <p:spPr>
          <a:xfrm>
            <a:off x="249651" y="3681363"/>
            <a:ext cx="3903169" cy="760021"/>
          </a:xfrm>
          <a:prstGeom prst="rect">
            <a:avLst/>
          </a:prstGeom>
        </p:spPr>
      </p:pic>
      <p:sp>
        <p:nvSpPr>
          <p:cNvPr id="31" name="Rectangle 30"/>
          <p:cNvSpPr/>
          <p:nvPr userDrawn="1"/>
        </p:nvSpPr>
        <p:spPr>
          <a:xfrm>
            <a:off x="1197995" y="4192003"/>
            <a:ext cx="1355199" cy="2731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pic>
        <p:nvPicPr>
          <p:cNvPr id="34" name="Picture 33" descr="click on image.PNG"/>
          <p:cNvPicPr>
            <a:picLocks noChangeAspect="1"/>
          </p:cNvPicPr>
          <p:nvPr userDrawn="1"/>
        </p:nvPicPr>
        <p:blipFill>
          <a:blip r:embed="rId4" cstate="print"/>
          <a:srcRect b="16811"/>
          <a:stretch>
            <a:fillRect/>
          </a:stretch>
        </p:blipFill>
        <p:spPr>
          <a:xfrm>
            <a:off x="241104" y="2254263"/>
            <a:ext cx="5922190" cy="868948"/>
          </a:xfrm>
          <a:prstGeom prst="rect">
            <a:avLst/>
          </a:prstGeom>
        </p:spPr>
      </p:pic>
      <p:sp>
        <p:nvSpPr>
          <p:cNvPr id="35" name="Rectangle 34"/>
          <p:cNvSpPr/>
          <p:nvPr userDrawn="1"/>
        </p:nvSpPr>
        <p:spPr>
          <a:xfrm>
            <a:off x="4393870" y="2663272"/>
            <a:ext cx="1092530" cy="2580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36" name="TextBox 35"/>
          <p:cNvSpPr txBox="1"/>
          <p:nvPr userDrawn="1"/>
        </p:nvSpPr>
        <p:spPr>
          <a:xfrm>
            <a:off x="156319" y="4979513"/>
            <a:ext cx="7277634" cy="276999"/>
          </a:xfrm>
          <a:prstGeom prst="rect">
            <a:avLst/>
          </a:prstGeom>
          <a:noFill/>
        </p:spPr>
        <p:txBody>
          <a:bodyPr wrap="square" rtlCol="0">
            <a:spAutoFit/>
          </a:bodyPr>
          <a:lstStyle/>
          <a:p>
            <a:r>
              <a:rPr lang="en-NZ" sz="1200" b="0" i="0" kern="1200" dirty="0">
                <a:solidFill>
                  <a:schemeClr val="tx1"/>
                </a:solidFill>
                <a:effectLst/>
                <a:latin typeface="Arial" panose="020B0604020202020204" pitchFamily="34" charset="0"/>
                <a:ea typeface="+mn-ea"/>
                <a:cs typeface="Arial" panose="020B0604020202020204" pitchFamily="34" charset="0"/>
              </a:rPr>
              <a:t>4. Click your</a:t>
            </a:r>
            <a:r>
              <a:rPr lang="en-NZ" sz="1200" b="0" i="0" kern="1200" baseline="0" dirty="0">
                <a:solidFill>
                  <a:schemeClr val="tx1"/>
                </a:solidFill>
                <a:effectLst/>
                <a:latin typeface="Arial" panose="020B0604020202020204" pitchFamily="34" charset="0"/>
                <a:ea typeface="+mn-ea"/>
                <a:cs typeface="Arial" panose="020B0604020202020204" pitchFamily="34" charset="0"/>
              </a:rPr>
              <a:t> new</a:t>
            </a:r>
            <a:r>
              <a:rPr lang="en-NZ" sz="1200" b="0" i="0" kern="1200" dirty="0">
                <a:solidFill>
                  <a:schemeClr val="tx1"/>
                </a:solidFill>
                <a:effectLst/>
                <a:latin typeface="Arial" panose="020B0604020202020204" pitchFamily="34" charset="0"/>
                <a:ea typeface="+mn-ea"/>
                <a:cs typeface="Arial" panose="020B0604020202020204" pitchFamily="34" charset="0"/>
              </a:rPr>
              <a:t> picture</a:t>
            </a:r>
            <a:r>
              <a:rPr lang="en-NZ" sz="1200" b="0" i="0" kern="1200" baseline="0" dirty="0">
                <a:solidFill>
                  <a:schemeClr val="tx1"/>
                </a:solidFill>
                <a:effectLst/>
                <a:latin typeface="Arial" panose="020B0604020202020204" pitchFamily="34" charset="0"/>
                <a:ea typeface="+mn-ea"/>
                <a:cs typeface="Arial" panose="020B0604020202020204" pitchFamily="34" charset="0"/>
              </a:rPr>
              <a:t> and </a:t>
            </a:r>
            <a:r>
              <a:rPr lang="en-NZ" sz="1200" b="1" i="1" kern="1200" baseline="0" dirty="0">
                <a:solidFill>
                  <a:schemeClr val="tx1"/>
                </a:solidFill>
                <a:effectLst/>
                <a:latin typeface="Arial" panose="020B0604020202020204" pitchFamily="34" charset="0"/>
                <a:ea typeface="+mn-ea"/>
                <a:cs typeface="Arial" panose="020B0604020202020204" pitchFamily="34" charset="0"/>
              </a:rPr>
              <a:t>Send to Back </a:t>
            </a:r>
            <a:r>
              <a:rPr lang="en-NZ" sz="1200" b="0" i="0" kern="1200" baseline="0" dirty="0">
                <a:solidFill>
                  <a:schemeClr val="tx1"/>
                </a:solidFill>
                <a:effectLst/>
                <a:latin typeface="Arial" panose="020B0604020202020204" pitchFamily="34" charset="0"/>
                <a:ea typeface="+mn-ea"/>
                <a:cs typeface="Arial" panose="020B0604020202020204" pitchFamily="34" charset="0"/>
              </a:rPr>
              <a:t>so that the transparent layer with triangles can reappear</a:t>
            </a:r>
            <a:endParaRPr lang="en-NZ" sz="1200" b="1" i="1"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37" name="TextBox 36"/>
          <p:cNvSpPr txBox="1"/>
          <p:nvPr userDrawn="1"/>
        </p:nvSpPr>
        <p:spPr>
          <a:xfrm>
            <a:off x="201841" y="6224443"/>
            <a:ext cx="7277634" cy="276999"/>
          </a:xfrm>
          <a:prstGeom prst="rect">
            <a:avLst/>
          </a:prstGeom>
          <a:noFill/>
        </p:spPr>
        <p:txBody>
          <a:bodyPr wrap="square" rtlCol="0">
            <a:spAutoFit/>
          </a:bodyPr>
          <a:lstStyle/>
          <a:p>
            <a:r>
              <a:rPr lang="en-NZ" sz="1200" b="0" i="0" kern="1200" dirty="0">
                <a:solidFill>
                  <a:schemeClr val="tx1"/>
                </a:solidFill>
                <a:effectLst/>
                <a:latin typeface="Arial" panose="020B0604020202020204" pitchFamily="34" charset="0"/>
                <a:ea typeface="+mn-ea"/>
                <a:cs typeface="Arial" panose="020B0604020202020204" pitchFamily="34" charset="0"/>
              </a:rPr>
              <a:t>5. Select </a:t>
            </a:r>
            <a:r>
              <a:rPr lang="en-NZ" sz="1200" b="1" i="1" kern="1200" dirty="0">
                <a:solidFill>
                  <a:schemeClr val="tx1"/>
                </a:solidFill>
                <a:effectLst/>
                <a:latin typeface="Arial" panose="020B0604020202020204" pitchFamily="34" charset="0"/>
                <a:ea typeface="+mn-ea"/>
                <a:cs typeface="Arial" panose="020B0604020202020204" pitchFamily="34" charset="0"/>
              </a:rPr>
              <a:t>Close Master View</a:t>
            </a:r>
            <a:endParaRPr lang="en-NZ" sz="1200" b="1" i="1" kern="1200" baseline="0" dirty="0">
              <a:solidFill>
                <a:schemeClr val="tx1"/>
              </a:solidFill>
              <a:effectLst/>
              <a:latin typeface="Arial" panose="020B0604020202020204" pitchFamily="34" charset="0"/>
              <a:ea typeface="+mn-ea"/>
              <a:cs typeface="Arial" panose="020B0604020202020204" pitchFamily="34" charset="0"/>
            </a:endParaRPr>
          </a:p>
        </p:txBody>
      </p:sp>
      <p:pic>
        <p:nvPicPr>
          <p:cNvPr id="38" name="Picture 37" descr="close master page view.PNG"/>
          <p:cNvPicPr>
            <a:picLocks noChangeAspect="1"/>
          </p:cNvPicPr>
          <p:nvPr userDrawn="1"/>
        </p:nvPicPr>
        <p:blipFill>
          <a:blip r:embed="rId5" cstate="print"/>
          <a:srcRect l="3786" t="21254" b="14267"/>
          <a:stretch>
            <a:fillRect/>
          </a:stretch>
        </p:blipFill>
        <p:spPr>
          <a:xfrm>
            <a:off x="213755" y="5332022"/>
            <a:ext cx="4821114" cy="712519"/>
          </a:xfrm>
          <a:prstGeom prst="rect">
            <a:avLst/>
          </a:prstGeom>
        </p:spPr>
      </p:pic>
      <p:sp>
        <p:nvSpPr>
          <p:cNvPr id="39" name="Rectangle 38"/>
          <p:cNvSpPr/>
          <p:nvPr userDrawn="1"/>
        </p:nvSpPr>
        <p:spPr>
          <a:xfrm>
            <a:off x="4296889" y="5368866"/>
            <a:ext cx="726373" cy="6756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Tree>
    <p:extLst>
      <p:ext uri="{BB962C8B-B14F-4D97-AF65-F5344CB8AC3E}">
        <p14:creationId xmlns:p14="http://schemas.microsoft.com/office/powerpoint/2010/main" val="144190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slide">
    <p:bg>
      <p:bgRef idx="1001">
        <a:schemeClr val="bg2"/>
      </p:bgRef>
    </p:bg>
    <p:spTree>
      <p:nvGrpSpPr>
        <p:cNvPr id="1" name=""/>
        <p:cNvGrpSpPr/>
        <p:nvPr/>
      </p:nvGrpSpPr>
      <p:grpSpPr>
        <a:xfrm>
          <a:off x="0" y="0"/>
          <a:ext cx="0" cy="0"/>
          <a:chOff x="0" y="0"/>
          <a:chExt cx="0" cy="0"/>
        </a:xfrm>
      </p:grpSpPr>
      <p:pic>
        <p:nvPicPr>
          <p:cNvPr id="9" name="Picture 2" descr="PPT_red_01.jpg"/>
          <p:cNvPicPr>
            <a:picLocks noChangeAspect="1"/>
          </p:cNvPicPr>
          <p:nvPr userDrawn="1"/>
        </p:nvPicPr>
        <p:blipFill>
          <a:blip r:embed="rId2" cstate="print"/>
          <a:stretch>
            <a:fillRect/>
          </a:stretch>
        </p:blipFill>
        <p:spPr bwMode="auto">
          <a:xfrm>
            <a:off x="0"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98765" y="1817425"/>
            <a:ext cx="7385710" cy="795146"/>
          </a:xfr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3" name="Subtitle 2"/>
          <p:cNvSpPr>
            <a:spLocks noGrp="1"/>
          </p:cNvSpPr>
          <p:nvPr>
            <p:ph type="subTitle" idx="1" hasCustomPrompt="1"/>
          </p:nvPr>
        </p:nvSpPr>
        <p:spPr>
          <a:xfrm>
            <a:off x="498765" y="2682820"/>
            <a:ext cx="6919884" cy="939153"/>
          </a:xfrm>
        </p:spPr>
        <p:txBody>
          <a:bodyPr>
            <a:noAutofit/>
          </a:bodyPr>
          <a:lstStyle>
            <a:lvl1pPr marL="0" indent="0" algn="l">
              <a:buNone/>
              <a:defRPr sz="32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0" name="Content Placeholder 9"/>
          <p:cNvSpPr>
            <a:spLocks noGrp="1"/>
          </p:cNvSpPr>
          <p:nvPr>
            <p:ph sz="quarter" idx="13" hasCustomPrompt="1"/>
          </p:nvPr>
        </p:nvSpPr>
        <p:spPr>
          <a:xfrm>
            <a:off x="628649" y="5580063"/>
            <a:ext cx="4129617" cy="312737"/>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NZ" sz="1800" dirty="0">
                <a:latin typeface="Arial" panose="020B0604020202020204" pitchFamily="34" charset="0"/>
                <a:cs typeface="Arial" panose="020B0604020202020204" pitchFamily="34" charset="0"/>
              </a:rPr>
              <a:t>Author/s</a:t>
            </a:r>
            <a:endParaRPr lang="en-NZ" dirty="0"/>
          </a:p>
        </p:txBody>
      </p:sp>
    </p:spTree>
    <p:extLst>
      <p:ext uri="{BB962C8B-B14F-4D97-AF65-F5344CB8AC3E}">
        <p14:creationId xmlns:p14="http://schemas.microsoft.com/office/powerpoint/2010/main" val="330700372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19729" y="-5286"/>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3"/>
          </p:nvPr>
        </p:nvSpPr>
        <p:spPr>
          <a:xfrm>
            <a:off x="5295900" y="1911350"/>
            <a:ext cx="3219450" cy="4322763"/>
          </a:xfrm>
        </p:spPr>
        <p:txBody>
          <a:bodyPr/>
          <a:lstStyle>
            <a:lvl1pPr>
              <a:buNone/>
              <a:defRPr/>
            </a:lvl1pPr>
          </a:lstStyle>
          <a:p>
            <a:r>
              <a:rPr lang="en-US"/>
              <a:t>Click icon to add picture</a:t>
            </a:r>
            <a:endParaRPr lang="en-NZ"/>
          </a:p>
        </p:txBody>
      </p:sp>
      <p:sp>
        <p:nvSpPr>
          <p:cNvPr id="2" name="Title 1"/>
          <p:cNvSpPr>
            <a:spLocks noGrp="1"/>
          </p:cNvSpPr>
          <p:nvPr>
            <p:ph type="title" hasCustomPrompt="1"/>
          </p:nvPr>
        </p:nvSpPr>
        <p:spPr>
          <a:xfrm>
            <a:off x="628650" y="365127"/>
            <a:ext cx="6807320"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a:t>Enter Title Here</a:t>
            </a:r>
          </a:p>
        </p:txBody>
      </p:sp>
      <p:sp>
        <p:nvSpPr>
          <p:cNvPr id="3" name="Content Placeholder 2"/>
          <p:cNvSpPr>
            <a:spLocks noGrp="1"/>
          </p:cNvSpPr>
          <p:nvPr>
            <p:ph idx="1" hasCustomPrompt="1"/>
          </p:nvPr>
        </p:nvSpPr>
        <p:spPr>
          <a:xfrm>
            <a:off x="628650" y="1916113"/>
            <a:ext cx="4569883" cy="4319586"/>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Enter Content Here</a:t>
            </a:r>
          </a:p>
        </p:txBody>
      </p:sp>
      <p:sp>
        <p:nvSpPr>
          <p:cNvPr id="11" name="Slide Number Placeholder 5"/>
          <p:cNvSpPr>
            <a:spLocks noGrp="1"/>
          </p:cNvSpPr>
          <p:nvPr>
            <p:ph type="sldNum" sz="quarter" idx="12"/>
          </p:nvPr>
        </p:nvSpPr>
        <p:spPr>
          <a:xfrm>
            <a:off x="605652" y="6480042"/>
            <a:ext cx="791828" cy="182345"/>
          </a:xfrm>
        </p:spPr>
        <p:txBody>
          <a:bodyPr/>
          <a:lstStyle>
            <a:lvl1pPr algn="l">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dirty="0"/>
          </a:p>
        </p:txBody>
      </p:sp>
      <p:sp>
        <p:nvSpPr>
          <p:cNvPr id="12"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13" name="TextBox 12"/>
          <p:cNvSpPr txBox="1"/>
          <p:nvPr userDrawn="1"/>
        </p:nvSpPr>
        <p:spPr>
          <a:xfrm>
            <a:off x="6504318" y="6436912"/>
            <a:ext cx="2078966" cy="276999"/>
          </a:xfrm>
          <a:prstGeom prst="rect">
            <a:avLst/>
          </a:prstGeom>
          <a:noFill/>
        </p:spPr>
        <p:txBody>
          <a:bodyPr wrap="square" rtlCol="0">
            <a:spAutoFit/>
          </a:bodyPr>
          <a:lstStyle/>
          <a:p>
            <a:pPr algn="r"/>
            <a:r>
              <a:rPr lang="en-NZ" sz="1200" dirty="0">
                <a:solidFill>
                  <a:srgbClr val="2A6EBB"/>
                </a:solidFill>
                <a:latin typeface="Arial" pitchFamily="34" charset="0"/>
                <a:cs typeface="Arial" pitchFamily="34" charset="0"/>
              </a:rPr>
              <a:t>education.govt.nz</a:t>
            </a:r>
          </a:p>
        </p:txBody>
      </p:sp>
    </p:spTree>
    <p:extLst>
      <p:ext uri="{BB962C8B-B14F-4D97-AF65-F5344CB8AC3E}">
        <p14:creationId xmlns:p14="http://schemas.microsoft.com/office/powerpoint/2010/main" val="505220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0"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0"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a:t>Enter Title Here</a:t>
            </a:r>
          </a:p>
        </p:txBody>
      </p:sp>
      <p:sp>
        <p:nvSpPr>
          <p:cNvPr id="10" name="Slide Number Placeholder 5"/>
          <p:cNvSpPr>
            <a:spLocks noGrp="1"/>
          </p:cNvSpPr>
          <p:nvPr>
            <p:ph type="sldNum" sz="quarter" idx="12"/>
          </p:nvPr>
        </p:nvSpPr>
        <p:spPr>
          <a:xfrm>
            <a:off x="605652" y="6480042"/>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5" name="Text Placeholder 4"/>
          <p:cNvSpPr>
            <a:spLocks noGrp="1"/>
          </p:cNvSpPr>
          <p:nvPr>
            <p:ph type="body" sz="quarter" idx="13" hasCustomPrompt="1"/>
          </p:nvPr>
        </p:nvSpPr>
        <p:spPr>
          <a:xfrm>
            <a:off x="628649" y="1928813"/>
            <a:ext cx="7826581" cy="4295775"/>
          </a:xfrm>
        </p:spPr>
        <p:txBody>
          <a:bodyPr/>
          <a:lstStyle>
            <a:lvl1pPr>
              <a:defRPr/>
            </a:lvl1pPr>
          </a:lstStyle>
          <a:p>
            <a:pPr lvl="0"/>
            <a:r>
              <a:rPr lang="en-US" dirty="0"/>
              <a:t>Bullet List</a:t>
            </a:r>
          </a:p>
          <a:p>
            <a:pPr lvl="0"/>
            <a:r>
              <a:rPr lang="en-US" dirty="0"/>
              <a:t>Bullet List</a:t>
            </a:r>
          </a:p>
          <a:p>
            <a:pPr lvl="0"/>
            <a:r>
              <a:rPr lang="en-US" dirty="0"/>
              <a:t>Bullet List</a:t>
            </a:r>
          </a:p>
        </p:txBody>
      </p:sp>
      <p:sp>
        <p:nvSpPr>
          <p:cNvPr id="9" name="TextBox 8"/>
          <p:cNvSpPr txBox="1"/>
          <p:nvPr userDrawn="1"/>
        </p:nvSpPr>
        <p:spPr>
          <a:xfrm>
            <a:off x="6504318" y="6436912"/>
            <a:ext cx="2078966" cy="276999"/>
          </a:xfrm>
          <a:prstGeom prst="rect">
            <a:avLst/>
          </a:prstGeom>
          <a:noFill/>
        </p:spPr>
        <p:txBody>
          <a:bodyPr wrap="square" rtlCol="0">
            <a:spAutoFit/>
          </a:bodyPr>
          <a:lstStyle/>
          <a:p>
            <a:pPr algn="r"/>
            <a:r>
              <a:rPr lang="en-NZ" sz="1200" dirty="0">
                <a:solidFill>
                  <a:srgbClr val="2A6EBB"/>
                </a:solidFill>
                <a:latin typeface="Arial" pitchFamily="34" charset="0"/>
                <a:cs typeface="Arial" pitchFamily="34" charset="0"/>
              </a:rPr>
              <a:t>education.govt.nz</a:t>
            </a:r>
          </a:p>
        </p:txBody>
      </p:sp>
    </p:spTree>
    <p:extLst>
      <p:ext uri="{BB962C8B-B14F-4D97-AF65-F5344CB8AC3E}">
        <p14:creationId xmlns:p14="http://schemas.microsoft.com/office/powerpoint/2010/main" val="3412736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chart ">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0"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a:t>Enter Title Here</a:t>
            </a:r>
          </a:p>
        </p:txBody>
      </p:sp>
      <p:sp>
        <p:nvSpPr>
          <p:cNvPr id="10" name="Slide Number Placeholder 5"/>
          <p:cNvSpPr>
            <a:spLocks noGrp="1"/>
          </p:cNvSpPr>
          <p:nvPr>
            <p:ph type="sldNum" sz="quarter" idx="12"/>
          </p:nvPr>
        </p:nvSpPr>
        <p:spPr>
          <a:xfrm>
            <a:off x="605652" y="6480042"/>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8" y="6436912"/>
            <a:ext cx="2078966" cy="276999"/>
          </a:xfrm>
          <a:prstGeom prst="rect">
            <a:avLst/>
          </a:prstGeom>
          <a:noFill/>
        </p:spPr>
        <p:txBody>
          <a:bodyPr wrap="square" rtlCol="0">
            <a:spAutoFit/>
          </a:bodyPr>
          <a:lstStyle/>
          <a:p>
            <a:pPr algn="r"/>
            <a:r>
              <a:rPr lang="en-NZ" sz="1200" dirty="0">
                <a:solidFill>
                  <a:srgbClr val="2A6EBB"/>
                </a:solidFill>
                <a:latin typeface="Arial" pitchFamily="34" charset="0"/>
                <a:cs typeface="Arial" pitchFamily="34" charset="0"/>
              </a:rPr>
              <a:t>education.govt.nz</a:t>
            </a:r>
          </a:p>
        </p:txBody>
      </p:sp>
      <p:sp>
        <p:nvSpPr>
          <p:cNvPr id="14" name="Chart Placeholder 13"/>
          <p:cNvSpPr>
            <a:spLocks noGrp="1"/>
          </p:cNvSpPr>
          <p:nvPr>
            <p:ph type="chart" sz="quarter" idx="13"/>
          </p:nvPr>
        </p:nvSpPr>
        <p:spPr>
          <a:xfrm>
            <a:off x="4794557" y="1897811"/>
            <a:ext cx="3692285" cy="4067296"/>
          </a:xfrm>
        </p:spPr>
        <p:txBody>
          <a:bodyPr/>
          <a:lstStyle>
            <a:lvl1pPr>
              <a:buNone/>
              <a:defRPr/>
            </a:lvl1pPr>
          </a:lstStyle>
          <a:p>
            <a:r>
              <a:rPr lang="en-US"/>
              <a:t>Click icon to add chart</a:t>
            </a:r>
            <a:endParaRPr lang="en-NZ"/>
          </a:p>
        </p:txBody>
      </p:sp>
      <p:sp>
        <p:nvSpPr>
          <p:cNvPr id="18" name="Text Placeholder 17"/>
          <p:cNvSpPr>
            <a:spLocks noGrp="1"/>
          </p:cNvSpPr>
          <p:nvPr>
            <p:ph type="body" sz="quarter" idx="14"/>
          </p:nvPr>
        </p:nvSpPr>
        <p:spPr>
          <a:xfrm>
            <a:off x="689664" y="1897811"/>
            <a:ext cx="3632200" cy="4080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636442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0"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a:t>Enter Title Here</a:t>
            </a:r>
          </a:p>
        </p:txBody>
      </p:sp>
      <p:sp>
        <p:nvSpPr>
          <p:cNvPr id="10" name="Slide Number Placeholder 5"/>
          <p:cNvSpPr>
            <a:spLocks noGrp="1"/>
          </p:cNvSpPr>
          <p:nvPr>
            <p:ph type="sldNum" sz="quarter" idx="12"/>
          </p:nvPr>
        </p:nvSpPr>
        <p:spPr>
          <a:xfrm>
            <a:off x="605652" y="6480042"/>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8" y="6436912"/>
            <a:ext cx="2078966" cy="276999"/>
          </a:xfrm>
          <a:prstGeom prst="rect">
            <a:avLst/>
          </a:prstGeom>
          <a:noFill/>
        </p:spPr>
        <p:txBody>
          <a:bodyPr wrap="square" rtlCol="0">
            <a:spAutoFit/>
          </a:bodyPr>
          <a:lstStyle/>
          <a:p>
            <a:pPr algn="r"/>
            <a:r>
              <a:rPr lang="en-NZ" sz="1200" dirty="0">
                <a:solidFill>
                  <a:srgbClr val="2A6EBB"/>
                </a:solidFill>
                <a:latin typeface="Arial" pitchFamily="34" charset="0"/>
                <a:cs typeface="Arial" pitchFamily="34" charset="0"/>
              </a:rPr>
              <a:t>education.govt.nz</a:t>
            </a:r>
          </a:p>
        </p:txBody>
      </p:sp>
      <p:sp>
        <p:nvSpPr>
          <p:cNvPr id="12" name="Content Placeholder 11"/>
          <p:cNvSpPr>
            <a:spLocks noGrp="1"/>
          </p:cNvSpPr>
          <p:nvPr>
            <p:ph sz="quarter" idx="15"/>
          </p:nvPr>
        </p:nvSpPr>
        <p:spPr>
          <a:xfrm>
            <a:off x="690112" y="1889274"/>
            <a:ext cx="3631721" cy="4062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5" name="Picture Placeholder 14"/>
          <p:cNvSpPr>
            <a:spLocks noGrp="1"/>
          </p:cNvSpPr>
          <p:nvPr>
            <p:ph type="pic" sz="quarter" idx="16"/>
          </p:nvPr>
        </p:nvSpPr>
        <p:spPr>
          <a:xfrm>
            <a:off x="4796287" y="1897062"/>
            <a:ext cx="3684138" cy="4046537"/>
          </a:xfrm>
        </p:spPr>
        <p:txBody>
          <a:bodyPr/>
          <a:lstStyle/>
          <a:p>
            <a:r>
              <a:rPr lang="en-US"/>
              <a:t>Click icon to add picture</a:t>
            </a:r>
            <a:endParaRPr lang="en-NZ"/>
          </a:p>
        </p:txBody>
      </p:sp>
    </p:spTree>
    <p:extLst>
      <p:ext uri="{BB962C8B-B14F-4D97-AF65-F5344CB8AC3E}">
        <p14:creationId xmlns:p14="http://schemas.microsoft.com/office/powerpoint/2010/main" val="1698882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0"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a:t>Enter Title Here</a:t>
            </a:r>
          </a:p>
        </p:txBody>
      </p:sp>
      <p:sp>
        <p:nvSpPr>
          <p:cNvPr id="10" name="Slide Number Placeholder 5"/>
          <p:cNvSpPr>
            <a:spLocks noGrp="1"/>
          </p:cNvSpPr>
          <p:nvPr>
            <p:ph type="sldNum" sz="quarter" idx="12"/>
          </p:nvPr>
        </p:nvSpPr>
        <p:spPr>
          <a:xfrm>
            <a:off x="605652" y="6480042"/>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8" y="6436912"/>
            <a:ext cx="2078966" cy="276999"/>
          </a:xfrm>
          <a:prstGeom prst="rect">
            <a:avLst/>
          </a:prstGeom>
          <a:noFill/>
        </p:spPr>
        <p:txBody>
          <a:bodyPr wrap="square" rtlCol="0">
            <a:spAutoFit/>
          </a:bodyPr>
          <a:lstStyle/>
          <a:p>
            <a:pPr algn="r"/>
            <a:r>
              <a:rPr lang="en-NZ" sz="1200" dirty="0">
                <a:solidFill>
                  <a:srgbClr val="2A6EBB"/>
                </a:solidFill>
                <a:latin typeface="Arial" pitchFamily="34" charset="0"/>
                <a:cs typeface="Arial" pitchFamily="34" charset="0"/>
              </a:rPr>
              <a:t>education.govt.nz</a:t>
            </a:r>
          </a:p>
        </p:txBody>
      </p:sp>
      <p:sp>
        <p:nvSpPr>
          <p:cNvPr id="12" name="Content Placeholder 11"/>
          <p:cNvSpPr>
            <a:spLocks noGrp="1"/>
          </p:cNvSpPr>
          <p:nvPr>
            <p:ph sz="quarter" idx="15"/>
          </p:nvPr>
        </p:nvSpPr>
        <p:spPr>
          <a:xfrm>
            <a:off x="690112" y="1889274"/>
            <a:ext cx="3631721" cy="4062952"/>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11" name="Content Placeholder 11"/>
          <p:cNvSpPr>
            <a:spLocks noGrp="1"/>
          </p:cNvSpPr>
          <p:nvPr>
            <p:ph sz="quarter" idx="17"/>
          </p:nvPr>
        </p:nvSpPr>
        <p:spPr>
          <a:xfrm>
            <a:off x="4802036" y="1886398"/>
            <a:ext cx="3631721" cy="4062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4066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472CB2D-70E6-4581-9112-5223F2AE62D3}" type="datetimeFigureOut">
              <a:rPr lang="en-NZ" smtClean="0"/>
              <a:t>31/05/2017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6CE6BC0-9579-4879-B708-6598EEFCBB7B}" type="slidenum">
              <a:rPr lang="en-NZ" smtClean="0"/>
              <a:t>‹#›</a:t>
            </a:fld>
            <a:endParaRPr lang="en-NZ"/>
          </a:p>
        </p:txBody>
      </p:sp>
    </p:spTree>
    <p:extLst>
      <p:ext uri="{BB962C8B-B14F-4D97-AF65-F5344CB8AC3E}">
        <p14:creationId xmlns:p14="http://schemas.microsoft.com/office/powerpoint/2010/main" val="2903474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0"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a:t>Enter Title Here</a:t>
            </a:r>
          </a:p>
        </p:txBody>
      </p:sp>
      <p:sp>
        <p:nvSpPr>
          <p:cNvPr id="10" name="Slide Number Placeholder 5"/>
          <p:cNvSpPr>
            <a:spLocks noGrp="1"/>
          </p:cNvSpPr>
          <p:nvPr>
            <p:ph type="sldNum" sz="quarter" idx="12"/>
          </p:nvPr>
        </p:nvSpPr>
        <p:spPr>
          <a:xfrm>
            <a:off x="605652" y="6480042"/>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8" y="6436912"/>
            <a:ext cx="2078966" cy="276999"/>
          </a:xfrm>
          <a:prstGeom prst="rect">
            <a:avLst/>
          </a:prstGeom>
          <a:noFill/>
        </p:spPr>
        <p:txBody>
          <a:bodyPr wrap="square" rtlCol="0">
            <a:spAutoFit/>
          </a:bodyPr>
          <a:lstStyle/>
          <a:p>
            <a:pPr algn="r"/>
            <a:r>
              <a:rPr lang="en-NZ" sz="1200" dirty="0">
                <a:solidFill>
                  <a:srgbClr val="2A6EBB"/>
                </a:solidFill>
                <a:latin typeface="Arial" pitchFamily="34" charset="0"/>
                <a:cs typeface="Arial" pitchFamily="34" charset="0"/>
              </a:rPr>
              <a:t>education.govt.nz</a:t>
            </a:r>
          </a:p>
        </p:txBody>
      </p:sp>
      <p:sp>
        <p:nvSpPr>
          <p:cNvPr id="12" name="Table Placeholder 11"/>
          <p:cNvSpPr>
            <a:spLocks noGrp="1"/>
          </p:cNvSpPr>
          <p:nvPr>
            <p:ph type="tbl" sz="quarter" idx="13"/>
          </p:nvPr>
        </p:nvSpPr>
        <p:spPr>
          <a:xfrm>
            <a:off x="638174" y="1802921"/>
            <a:ext cx="7841591" cy="4399442"/>
          </a:xfrm>
        </p:spPr>
        <p:txBody>
          <a:bodyPr/>
          <a:lstStyle>
            <a:lvl1pPr>
              <a:buNone/>
              <a:defRPr/>
            </a:lvl1pPr>
          </a:lstStyle>
          <a:p>
            <a:r>
              <a:rPr lang="en-US"/>
              <a:t>Click icon to add table</a:t>
            </a:r>
            <a:endParaRPr lang="en-NZ"/>
          </a:p>
        </p:txBody>
      </p:sp>
    </p:spTree>
    <p:extLst>
      <p:ext uri="{BB962C8B-B14F-4D97-AF65-F5344CB8AC3E}">
        <p14:creationId xmlns:p14="http://schemas.microsoft.com/office/powerpoint/2010/main" val="36177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0"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a:t>Enter Title Here</a:t>
            </a:r>
          </a:p>
        </p:txBody>
      </p:sp>
      <p:sp>
        <p:nvSpPr>
          <p:cNvPr id="10" name="Slide Number Placeholder 5"/>
          <p:cNvSpPr>
            <a:spLocks noGrp="1"/>
          </p:cNvSpPr>
          <p:nvPr>
            <p:ph type="sldNum" sz="quarter" idx="12"/>
          </p:nvPr>
        </p:nvSpPr>
        <p:spPr>
          <a:xfrm>
            <a:off x="605652" y="6480042"/>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8" y="6436912"/>
            <a:ext cx="2078966" cy="276999"/>
          </a:xfrm>
          <a:prstGeom prst="rect">
            <a:avLst/>
          </a:prstGeom>
          <a:noFill/>
        </p:spPr>
        <p:txBody>
          <a:bodyPr wrap="square" rtlCol="0">
            <a:spAutoFit/>
          </a:bodyPr>
          <a:lstStyle/>
          <a:p>
            <a:pPr algn="r"/>
            <a:r>
              <a:rPr lang="en-NZ" sz="1200" dirty="0">
                <a:solidFill>
                  <a:srgbClr val="2A6EBB"/>
                </a:solidFill>
                <a:latin typeface="Arial" pitchFamily="34" charset="0"/>
                <a:cs typeface="Arial" pitchFamily="34" charset="0"/>
              </a:rPr>
              <a:t>education.govt.nz</a:t>
            </a:r>
          </a:p>
        </p:txBody>
      </p:sp>
      <p:sp>
        <p:nvSpPr>
          <p:cNvPr id="15" name="Chart Placeholder 14"/>
          <p:cNvSpPr>
            <a:spLocks noGrp="1"/>
          </p:cNvSpPr>
          <p:nvPr>
            <p:ph type="chart" sz="quarter" idx="13"/>
          </p:nvPr>
        </p:nvSpPr>
        <p:spPr>
          <a:xfrm>
            <a:off x="638355" y="1820172"/>
            <a:ext cx="7867290" cy="4382219"/>
          </a:xfrm>
        </p:spPr>
        <p:txBody>
          <a:bodyPr/>
          <a:lstStyle>
            <a:lvl1pPr>
              <a:buNone/>
              <a:defRPr/>
            </a:lvl1pPr>
          </a:lstStyle>
          <a:p>
            <a:r>
              <a:rPr lang="en-US"/>
              <a:t>Click icon to add chart</a:t>
            </a:r>
            <a:endParaRPr lang="en-NZ"/>
          </a:p>
        </p:txBody>
      </p:sp>
    </p:spTree>
    <p:extLst>
      <p:ext uri="{BB962C8B-B14F-4D97-AF65-F5344CB8AC3E}">
        <p14:creationId xmlns:p14="http://schemas.microsoft.com/office/powerpoint/2010/main" val="2599859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0"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a:t>Enter Title Here</a:t>
            </a:r>
          </a:p>
        </p:txBody>
      </p:sp>
      <p:sp>
        <p:nvSpPr>
          <p:cNvPr id="10" name="Slide Number Placeholder 5"/>
          <p:cNvSpPr>
            <a:spLocks noGrp="1"/>
          </p:cNvSpPr>
          <p:nvPr>
            <p:ph type="sldNum" sz="quarter" idx="12"/>
          </p:nvPr>
        </p:nvSpPr>
        <p:spPr>
          <a:xfrm>
            <a:off x="605652" y="6480042"/>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8" y="6436912"/>
            <a:ext cx="2078966" cy="276999"/>
          </a:xfrm>
          <a:prstGeom prst="rect">
            <a:avLst/>
          </a:prstGeom>
          <a:noFill/>
        </p:spPr>
        <p:txBody>
          <a:bodyPr wrap="square" rtlCol="0">
            <a:spAutoFit/>
          </a:bodyPr>
          <a:lstStyle/>
          <a:p>
            <a:pPr algn="r"/>
            <a:r>
              <a:rPr lang="en-NZ" sz="1200" dirty="0">
                <a:solidFill>
                  <a:srgbClr val="2A6EBB"/>
                </a:solidFill>
                <a:latin typeface="Arial" pitchFamily="34" charset="0"/>
                <a:cs typeface="Arial" pitchFamily="34" charset="0"/>
              </a:rPr>
              <a:t>education.govt.nz</a:t>
            </a:r>
          </a:p>
        </p:txBody>
      </p:sp>
      <p:sp>
        <p:nvSpPr>
          <p:cNvPr id="15" name="Chart Placeholder 14"/>
          <p:cNvSpPr>
            <a:spLocks noGrp="1"/>
          </p:cNvSpPr>
          <p:nvPr>
            <p:ph type="chart" sz="quarter" idx="13"/>
          </p:nvPr>
        </p:nvSpPr>
        <p:spPr>
          <a:xfrm>
            <a:off x="638355" y="1820172"/>
            <a:ext cx="7867290" cy="4382219"/>
          </a:xfrm>
        </p:spPr>
        <p:txBody>
          <a:bodyPr/>
          <a:lstStyle>
            <a:lvl1pPr>
              <a:buNone/>
              <a:defRPr/>
            </a:lvl1pPr>
          </a:lstStyle>
          <a:p>
            <a:r>
              <a:rPr lang="en-US"/>
              <a:t>Click icon to add chart</a:t>
            </a:r>
            <a:endParaRPr lang="en-NZ"/>
          </a:p>
        </p:txBody>
      </p:sp>
    </p:spTree>
    <p:extLst>
      <p:ext uri="{BB962C8B-B14F-4D97-AF65-F5344CB8AC3E}">
        <p14:creationId xmlns:p14="http://schemas.microsoft.com/office/powerpoint/2010/main" val="2332011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14" name="TextBox 13"/>
          <p:cNvSpPr txBox="1"/>
          <p:nvPr userDrawn="1"/>
        </p:nvSpPr>
        <p:spPr>
          <a:xfrm>
            <a:off x="6504318" y="6436912"/>
            <a:ext cx="2078966" cy="276999"/>
          </a:xfrm>
          <a:prstGeom prst="rect">
            <a:avLst/>
          </a:prstGeom>
          <a:noFill/>
        </p:spPr>
        <p:txBody>
          <a:bodyPr wrap="square" rtlCol="0">
            <a:spAutoFit/>
          </a:bodyPr>
          <a:lstStyle/>
          <a:p>
            <a:pPr algn="r"/>
            <a:r>
              <a:rPr lang="en-NZ" sz="1200" dirty="0">
                <a:solidFill>
                  <a:schemeClr val="bg1"/>
                </a:solidFill>
                <a:latin typeface="Arial" pitchFamily="34" charset="0"/>
                <a:cs typeface="Arial" pitchFamily="34" charset="0"/>
              </a:rPr>
              <a:t>education.govt.nz</a:t>
            </a:r>
          </a:p>
        </p:txBody>
      </p:sp>
      <p:sp>
        <p:nvSpPr>
          <p:cNvPr id="15" name="Title 19"/>
          <p:cNvSpPr>
            <a:spLocks noGrp="1"/>
          </p:cNvSpPr>
          <p:nvPr>
            <p:ph type="title"/>
          </p:nvPr>
        </p:nvSpPr>
        <p:spPr>
          <a:xfrm>
            <a:off x="5934973" y="3209024"/>
            <a:ext cx="3088258" cy="1112809"/>
          </a:xfrm>
        </p:spPr>
        <p:txBody>
          <a:bodyPr>
            <a:normAutofit/>
          </a:bodyPr>
          <a:lstStyle>
            <a:lvl1pPr>
              <a:defRPr sz="2800" b="0">
                <a:solidFill>
                  <a:schemeClr val="bg1"/>
                </a:solidFill>
              </a:defRPr>
            </a:lvl1pPr>
          </a:lstStyle>
          <a:p>
            <a:r>
              <a:rPr lang="en-US"/>
              <a:t>Click to edit Master title style</a:t>
            </a:r>
            <a:endParaRPr lang="en-NZ" dirty="0"/>
          </a:p>
        </p:txBody>
      </p:sp>
      <p:pic>
        <p:nvPicPr>
          <p:cNvPr id="6" name="Picture 3" descr="kid-in-sand.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red_pattern_overlay_01.png"/>
          <p:cNvPicPr>
            <a:picLocks noChangeAspect="1"/>
          </p:cNvPicPr>
          <p:nvPr userDrawn="1"/>
        </p:nvPicPr>
        <p:blipFill>
          <a:blip r:embed="rId3" cstate="print"/>
          <a:stretch>
            <a:fillRect/>
          </a:stretch>
        </p:blipFill>
        <p:spPr bwMode="auto">
          <a:xfrm>
            <a:off x="-4464" y="1"/>
            <a:ext cx="914846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619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20" name="Title 19"/>
          <p:cNvSpPr>
            <a:spLocks noGrp="1"/>
          </p:cNvSpPr>
          <p:nvPr>
            <p:ph type="title"/>
          </p:nvPr>
        </p:nvSpPr>
        <p:spPr>
          <a:xfrm>
            <a:off x="5934973" y="3209024"/>
            <a:ext cx="3088258" cy="1112809"/>
          </a:xfrm>
        </p:spPr>
        <p:txBody>
          <a:bodyPr>
            <a:normAutofit/>
          </a:bodyPr>
          <a:lstStyle>
            <a:lvl1pPr>
              <a:defRPr sz="2800" b="0">
                <a:solidFill>
                  <a:schemeClr val="bg1"/>
                </a:solidFill>
              </a:defRPr>
            </a:lvl1pPr>
          </a:lstStyle>
          <a:p>
            <a:r>
              <a:rPr lang="en-US"/>
              <a:t>Click to edit Master title style</a:t>
            </a:r>
            <a:endParaRPr lang="en-NZ" dirty="0"/>
          </a:p>
        </p:txBody>
      </p:sp>
      <p:pic>
        <p:nvPicPr>
          <p:cNvPr id="5" name="Picture 1" descr="Movie-scree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op of picture1.png"/>
          <p:cNvPicPr>
            <a:picLocks noChangeAspect="1"/>
          </p:cNvPicPr>
          <p:nvPr userDrawn="1"/>
        </p:nvPicPr>
        <p:blipFill>
          <a:blip r:embed="rId3" cstate="print"/>
          <a:stretch>
            <a:fillRect/>
          </a:stretch>
        </p:blipFill>
        <p:spPr>
          <a:xfrm>
            <a:off x="-4464" y="0"/>
            <a:ext cx="9148464" cy="6858000"/>
          </a:xfrm>
          <a:prstGeom prst="rect">
            <a:avLst/>
          </a:prstGeom>
        </p:spPr>
      </p:pic>
    </p:spTree>
    <p:extLst>
      <p:ext uri="{BB962C8B-B14F-4D97-AF65-F5344CB8AC3E}">
        <p14:creationId xmlns:p14="http://schemas.microsoft.com/office/powerpoint/2010/main" val="3942155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p:bg>
      <p:bgRef idx="1001">
        <a:schemeClr val="bg2"/>
      </p:bgRef>
    </p:bg>
    <p:spTree>
      <p:nvGrpSpPr>
        <p:cNvPr id="1" name=""/>
        <p:cNvGrpSpPr/>
        <p:nvPr/>
      </p:nvGrpSpPr>
      <p:grpSpPr>
        <a:xfrm>
          <a:off x="0" y="0"/>
          <a:ext cx="0" cy="0"/>
          <a:chOff x="0" y="0"/>
          <a:chExt cx="0" cy="0"/>
        </a:xfrm>
      </p:grpSpPr>
      <p:pic>
        <p:nvPicPr>
          <p:cNvPr id="8" name="Picture 2" descr="PPT_red_04.jpg"/>
          <p:cNvPicPr>
            <a:picLocks noChangeAspect="1"/>
          </p:cNvPicPr>
          <p:nvPr userDrawn="1"/>
        </p:nvPicPr>
        <p:blipFill>
          <a:blip r:embed="rId2" cstate="print"/>
          <a:stretch>
            <a:fillRect/>
          </a:stretch>
        </p:blipFill>
        <p:spPr bwMode="auto">
          <a:xfrm>
            <a:off x="6338" y="0"/>
            <a:ext cx="9131325" cy="684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9"/>
          <p:cNvSpPr>
            <a:spLocks noGrp="1"/>
          </p:cNvSpPr>
          <p:nvPr>
            <p:ph type="title"/>
          </p:nvPr>
        </p:nvSpPr>
        <p:spPr>
          <a:xfrm>
            <a:off x="5934973" y="3209024"/>
            <a:ext cx="3088258" cy="1112809"/>
          </a:xfrm>
        </p:spPr>
        <p:txBody>
          <a:bodyPr>
            <a:normAutofit/>
          </a:bodyPr>
          <a:lstStyle>
            <a:lvl1pPr>
              <a:defRPr sz="2800" b="0">
                <a:solidFill>
                  <a:schemeClr val="tx1"/>
                </a:solidFill>
              </a:defRPr>
            </a:lvl1pPr>
          </a:lstStyle>
          <a:p>
            <a:r>
              <a:rPr lang="en-US"/>
              <a:t>Click to edit Master title style</a:t>
            </a:r>
            <a:endParaRPr lang="en-NZ" dirty="0"/>
          </a:p>
        </p:txBody>
      </p:sp>
    </p:spTree>
    <p:extLst>
      <p:ext uri="{BB962C8B-B14F-4D97-AF65-F5344CB8AC3E}">
        <p14:creationId xmlns:p14="http://schemas.microsoft.com/office/powerpoint/2010/main" val="384473748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1">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19729" y="-5286"/>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3"/>
          </p:nvPr>
        </p:nvSpPr>
        <p:spPr>
          <a:xfrm>
            <a:off x="5295900" y="1911350"/>
            <a:ext cx="3219450" cy="4322763"/>
          </a:xfrm>
        </p:spPr>
        <p:txBody>
          <a:bodyPr/>
          <a:lstStyle>
            <a:lvl1pPr>
              <a:buNone/>
              <a:defRPr/>
            </a:lvl1pPr>
          </a:lstStyle>
          <a:p>
            <a:r>
              <a:rPr lang="en-US"/>
              <a:t>Click icon to add picture</a:t>
            </a:r>
            <a:endParaRPr lang="en-NZ"/>
          </a:p>
        </p:txBody>
      </p:sp>
      <p:sp>
        <p:nvSpPr>
          <p:cNvPr id="2" name="Title 1"/>
          <p:cNvSpPr>
            <a:spLocks noGrp="1"/>
          </p:cNvSpPr>
          <p:nvPr>
            <p:ph type="title" hasCustomPrompt="1"/>
          </p:nvPr>
        </p:nvSpPr>
        <p:spPr>
          <a:xfrm>
            <a:off x="628650" y="365127"/>
            <a:ext cx="6807320"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a:t>Enter Title Here</a:t>
            </a:r>
          </a:p>
        </p:txBody>
      </p:sp>
      <p:sp>
        <p:nvSpPr>
          <p:cNvPr id="3" name="Content Placeholder 2"/>
          <p:cNvSpPr>
            <a:spLocks noGrp="1"/>
          </p:cNvSpPr>
          <p:nvPr>
            <p:ph idx="1" hasCustomPrompt="1"/>
          </p:nvPr>
        </p:nvSpPr>
        <p:spPr>
          <a:xfrm>
            <a:off x="628650" y="1916113"/>
            <a:ext cx="4569883" cy="4319586"/>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Enter Content Here</a:t>
            </a:r>
          </a:p>
        </p:txBody>
      </p:sp>
      <p:sp>
        <p:nvSpPr>
          <p:cNvPr id="11" name="Slide Number Placeholder 5"/>
          <p:cNvSpPr>
            <a:spLocks noGrp="1"/>
          </p:cNvSpPr>
          <p:nvPr>
            <p:ph type="sldNum" sz="quarter" idx="12"/>
          </p:nvPr>
        </p:nvSpPr>
        <p:spPr>
          <a:xfrm>
            <a:off x="605652" y="6480042"/>
            <a:ext cx="791828" cy="182345"/>
          </a:xfrm>
        </p:spPr>
        <p:txBody>
          <a:bodyPr/>
          <a:lstStyle>
            <a:lvl1pPr algn="l">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dirty="0"/>
          </a:p>
        </p:txBody>
      </p:sp>
      <p:sp>
        <p:nvSpPr>
          <p:cNvPr id="12"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13" name="TextBox 12"/>
          <p:cNvSpPr txBox="1"/>
          <p:nvPr userDrawn="1"/>
        </p:nvSpPr>
        <p:spPr>
          <a:xfrm>
            <a:off x="6504318" y="6436912"/>
            <a:ext cx="2078966" cy="276999"/>
          </a:xfrm>
          <a:prstGeom prst="rect">
            <a:avLst/>
          </a:prstGeom>
          <a:noFill/>
        </p:spPr>
        <p:txBody>
          <a:bodyPr wrap="square" rtlCol="0">
            <a:spAutoFit/>
          </a:bodyPr>
          <a:lstStyle/>
          <a:p>
            <a:pPr algn="r"/>
            <a:r>
              <a:rPr lang="en-NZ" sz="1200" dirty="0">
                <a:solidFill>
                  <a:srgbClr val="2A6EBB"/>
                </a:solidFill>
                <a:latin typeface="Arial" pitchFamily="34" charset="0"/>
                <a:cs typeface="Arial" pitchFamily="34" charset="0"/>
              </a:rPr>
              <a:t>education.govt.nz</a:t>
            </a:r>
          </a:p>
        </p:txBody>
      </p:sp>
    </p:spTree>
    <p:extLst>
      <p:ext uri="{BB962C8B-B14F-4D97-AF65-F5344CB8AC3E}">
        <p14:creationId xmlns:p14="http://schemas.microsoft.com/office/powerpoint/2010/main" val="2036582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1">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19729" y="-5286"/>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3"/>
          </p:nvPr>
        </p:nvSpPr>
        <p:spPr>
          <a:xfrm>
            <a:off x="5295900" y="1911350"/>
            <a:ext cx="3219450" cy="4322763"/>
          </a:xfrm>
        </p:spPr>
        <p:txBody>
          <a:bodyPr/>
          <a:lstStyle>
            <a:lvl1pPr>
              <a:buNone/>
              <a:defRPr/>
            </a:lvl1pPr>
          </a:lstStyle>
          <a:p>
            <a:r>
              <a:rPr lang="en-US"/>
              <a:t>Click icon to add picture</a:t>
            </a:r>
            <a:endParaRPr lang="en-NZ"/>
          </a:p>
        </p:txBody>
      </p:sp>
      <p:sp>
        <p:nvSpPr>
          <p:cNvPr id="2" name="Title 1"/>
          <p:cNvSpPr>
            <a:spLocks noGrp="1"/>
          </p:cNvSpPr>
          <p:nvPr>
            <p:ph type="title" hasCustomPrompt="1"/>
          </p:nvPr>
        </p:nvSpPr>
        <p:spPr>
          <a:xfrm>
            <a:off x="628650" y="365127"/>
            <a:ext cx="6807320"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a:t>Enter Title Here</a:t>
            </a:r>
          </a:p>
        </p:txBody>
      </p:sp>
      <p:sp>
        <p:nvSpPr>
          <p:cNvPr id="3" name="Content Placeholder 2"/>
          <p:cNvSpPr>
            <a:spLocks noGrp="1"/>
          </p:cNvSpPr>
          <p:nvPr>
            <p:ph idx="1" hasCustomPrompt="1"/>
          </p:nvPr>
        </p:nvSpPr>
        <p:spPr>
          <a:xfrm>
            <a:off x="628650" y="1916113"/>
            <a:ext cx="4569883" cy="4319586"/>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Enter Content Here</a:t>
            </a:r>
          </a:p>
        </p:txBody>
      </p:sp>
      <p:sp>
        <p:nvSpPr>
          <p:cNvPr id="11" name="Slide Number Placeholder 5"/>
          <p:cNvSpPr>
            <a:spLocks noGrp="1"/>
          </p:cNvSpPr>
          <p:nvPr>
            <p:ph type="sldNum" sz="quarter" idx="12"/>
          </p:nvPr>
        </p:nvSpPr>
        <p:spPr>
          <a:xfrm>
            <a:off x="605652" y="6480042"/>
            <a:ext cx="791828" cy="182345"/>
          </a:xfrm>
        </p:spPr>
        <p:txBody>
          <a:bodyPr/>
          <a:lstStyle>
            <a:lvl1pPr algn="l">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dirty="0"/>
          </a:p>
        </p:txBody>
      </p:sp>
      <p:sp>
        <p:nvSpPr>
          <p:cNvPr id="12"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13" name="TextBox 12"/>
          <p:cNvSpPr txBox="1"/>
          <p:nvPr userDrawn="1"/>
        </p:nvSpPr>
        <p:spPr>
          <a:xfrm>
            <a:off x="6504318" y="6436912"/>
            <a:ext cx="2078966" cy="276999"/>
          </a:xfrm>
          <a:prstGeom prst="rect">
            <a:avLst/>
          </a:prstGeom>
          <a:noFill/>
        </p:spPr>
        <p:txBody>
          <a:bodyPr wrap="square" rtlCol="0">
            <a:spAutoFit/>
          </a:bodyPr>
          <a:lstStyle/>
          <a:p>
            <a:pPr algn="r"/>
            <a:r>
              <a:rPr lang="en-NZ" sz="1200" dirty="0">
                <a:solidFill>
                  <a:srgbClr val="2A6EBB"/>
                </a:solidFill>
                <a:latin typeface="Arial" pitchFamily="34" charset="0"/>
                <a:cs typeface="Arial" pitchFamily="34" charset="0"/>
              </a:rPr>
              <a:t>education.govt.nz</a:t>
            </a:r>
          </a:p>
        </p:txBody>
      </p:sp>
    </p:spTree>
    <p:extLst>
      <p:ext uri="{BB962C8B-B14F-4D97-AF65-F5344CB8AC3E}">
        <p14:creationId xmlns:p14="http://schemas.microsoft.com/office/powerpoint/2010/main" val="4121245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2"/>
      </p:bgRef>
    </p:bg>
    <p:spTree>
      <p:nvGrpSpPr>
        <p:cNvPr id="1" name=""/>
        <p:cNvGrpSpPr/>
        <p:nvPr/>
      </p:nvGrpSpPr>
      <p:grpSpPr>
        <a:xfrm>
          <a:off x="0" y="0"/>
          <a:ext cx="0" cy="0"/>
          <a:chOff x="0" y="0"/>
          <a:chExt cx="0" cy="0"/>
        </a:xfrm>
      </p:grpSpPr>
      <p:pic>
        <p:nvPicPr>
          <p:cNvPr id="8" name="Picture 1" descr="Slide_red_05.jpg"/>
          <p:cNvPicPr>
            <a:picLocks noChangeAspect="1"/>
          </p:cNvPicPr>
          <p:nvPr userDrawn="1"/>
        </p:nvPicPr>
        <p:blipFill>
          <a:blip r:embed="rId2" cstate="print"/>
          <a:stretch>
            <a:fillRect/>
          </a:stretch>
        </p:blipFill>
        <p:spPr bwMode="auto">
          <a:xfrm>
            <a:off x="14130" y="0"/>
            <a:ext cx="9115739" cy="684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29837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2">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0"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0"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a:t>Enter Title Here</a:t>
            </a:r>
          </a:p>
        </p:txBody>
      </p:sp>
      <p:sp>
        <p:nvSpPr>
          <p:cNvPr id="10" name="Slide Number Placeholder 5"/>
          <p:cNvSpPr>
            <a:spLocks noGrp="1"/>
          </p:cNvSpPr>
          <p:nvPr>
            <p:ph type="sldNum" sz="quarter" idx="12"/>
          </p:nvPr>
        </p:nvSpPr>
        <p:spPr>
          <a:xfrm>
            <a:off x="605652" y="6480042"/>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5" name="Text Placeholder 4"/>
          <p:cNvSpPr>
            <a:spLocks noGrp="1"/>
          </p:cNvSpPr>
          <p:nvPr>
            <p:ph type="body" sz="quarter" idx="13" hasCustomPrompt="1"/>
          </p:nvPr>
        </p:nvSpPr>
        <p:spPr>
          <a:xfrm>
            <a:off x="628649" y="1928813"/>
            <a:ext cx="7826581" cy="4295775"/>
          </a:xfrm>
        </p:spPr>
        <p:txBody>
          <a:bodyPr/>
          <a:lstStyle>
            <a:lvl1pPr>
              <a:defRPr/>
            </a:lvl1pPr>
          </a:lstStyle>
          <a:p>
            <a:pPr lvl="0"/>
            <a:r>
              <a:rPr lang="en-US" dirty="0"/>
              <a:t>Bullet List</a:t>
            </a:r>
          </a:p>
          <a:p>
            <a:pPr lvl="0"/>
            <a:r>
              <a:rPr lang="en-US" dirty="0"/>
              <a:t>Bullet List</a:t>
            </a:r>
          </a:p>
          <a:p>
            <a:pPr lvl="0"/>
            <a:r>
              <a:rPr lang="en-US" dirty="0"/>
              <a:t>Bullet List</a:t>
            </a:r>
          </a:p>
        </p:txBody>
      </p:sp>
      <p:sp>
        <p:nvSpPr>
          <p:cNvPr id="9" name="TextBox 8"/>
          <p:cNvSpPr txBox="1"/>
          <p:nvPr userDrawn="1"/>
        </p:nvSpPr>
        <p:spPr>
          <a:xfrm>
            <a:off x="6504318" y="6436912"/>
            <a:ext cx="2078966" cy="276999"/>
          </a:xfrm>
          <a:prstGeom prst="rect">
            <a:avLst/>
          </a:prstGeom>
          <a:noFill/>
        </p:spPr>
        <p:txBody>
          <a:bodyPr wrap="square" rtlCol="0">
            <a:spAutoFit/>
          </a:bodyPr>
          <a:lstStyle/>
          <a:p>
            <a:pPr algn="r"/>
            <a:r>
              <a:rPr lang="en-NZ" sz="1200" dirty="0">
                <a:solidFill>
                  <a:srgbClr val="2A6EBB"/>
                </a:solidFill>
                <a:latin typeface="Arial" pitchFamily="34" charset="0"/>
                <a:cs typeface="Arial" pitchFamily="34" charset="0"/>
              </a:rPr>
              <a:t>education.govt.nz</a:t>
            </a:r>
          </a:p>
        </p:txBody>
      </p:sp>
      <p:sp>
        <p:nvSpPr>
          <p:cNvPr id="11" name="Content Placeholder 9"/>
          <p:cNvSpPr>
            <a:spLocks noGrp="1"/>
          </p:cNvSpPr>
          <p:nvPr>
            <p:ph sz="quarter" idx="14" hasCustomPrompt="1"/>
          </p:nvPr>
        </p:nvSpPr>
        <p:spPr>
          <a:xfrm>
            <a:off x="2862802" y="6411170"/>
            <a:ext cx="4129617" cy="312737"/>
          </a:xfrm>
        </p:spPr>
        <p:txBody>
          <a:bodyPr>
            <a:normAutofit/>
          </a:bodyPr>
          <a:lstStyle>
            <a:lvl1pPr marL="0" indent="0" algn="ctr">
              <a:buNone/>
              <a:defRPr sz="1800" b="1">
                <a:solidFill>
                  <a:schemeClr val="tx1"/>
                </a:solidFill>
                <a:latin typeface="Arial" panose="020B0604020202020204" pitchFamily="34" charset="0"/>
                <a:cs typeface="Arial" panose="020B0604020202020204" pitchFamily="34" charset="0"/>
              </a:defRPr>
            </a:lvl1pPr>
          </a:lstStyle>
          <a:p>
            <a:pPr lvl="0"/>
            <a:r>
              <a:rPr lang="en-NZ" sz="1800" dirty="0">
                <a:latin typeface="Arial" panose="020B0604020202020204" pitchFamily="34" charset="0"/>
                <a:cs typeface="Arial" panose="020B0604020202020204" pitchFamily="34" charset="0"/>
              </a:rPr>
              <a:t>BUDGET SENSITIVE</a:t>
            </a:r>
            <a:endParaRPr lang="en-NZ" dirty="0"/>
          </a:p>
        </p:txBody>
      </p:sp>
      <p:sp>
        <p:nvSpPr>
          <p:cNvPr id="12" name="Content Placeholder 9"/>
          <p:cNvSpPr>
            <a:spLocks noGrp="1"/>
          </p:cNvSpPr>
          <p:nvPr>
            <p:ph sz="quarter" idx="15" hasCustomPrompt="1"/>
          </p:nvPr>
        </p:nvSpPr>
        <p:spPr>
          <a:xfrm>
            <a:off x="2693457" y="19797"/>
            <a:ext cx="4129617" cy="312737"/>
          </a:xfrm>
        </p:spPr>
        <p:txBody>
          <a:bodyPr>
            <a:normAutofit/>
          </a:bodyPr>
          <a:lstStyle>
            <a:lvl1pPr marL="0" indent="0" algn="ctr">
              <a:buNone/>
              <a:defRPr sz="1800" b="1">
                <a:solidFill>
                  <a:schemeClr val="tx1"/>
                </a:solidFill>
                <a:latin typeface="Arial" panose="020B0604020202020204" pitchFamily="34" charset="0"/>
                <a:cs typeface="Arial" panose="020B0604020202020204" pitchFamily="34" charset="0"/>
              </a:defRPr>
            </a:lvl1pPr>
          </a:lstStyle>
          <a:p>
            <a:pPr lvl="0"/>
            <a:r>
              <a:rPr lang="en-NZ" sz="1800" dirty="0">
                <a:latin typeface="Arial" panose="020B0604020202020204" pitchFamily="34" charset="0"/>
                <a:cs typeface="Arial" panose="020B0604020202020204" pitchFamily="34" charset="0"/>
              </a:rPr>
              <a:t>BUDGET SENSITIVE</a:t>
            </a:r>
            <a:endParaRPr lang="en-NZ" dirty="0"/>
          </a:p>
        </p:txBody>
      </p:sp>
    </p:spTree>
    <p:extLst>
      <p:ext uri="{BB962C8B-B14F-4D97-AF65-F5344CB8AC3E}">
        <p14:creationId xmlns:p14="http://schemas.microsoft.com/office/powerpoint/2010/main" val="130455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72CB2D-70E6-4581-9112-5223F2AE62D3}" type="datetimeFigureOut">
              <a:rPr lang="en-NZ" smtClean="0"/>
              <a:t>31/05/2017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6CE6BC0-9579-4879-B708-6598EEFCBB7B}" type="slidenum">
              <a:rPr lang="en-NZ" smtClean="0"/>
              <a:t>‹#›</a:t>
            </a:fld>
            <a:endParaRPr lang="en-NZ"/>
          </a:p>
        </p:txBody>
      </p:sp>
    </p:spTree>
    <p:extLst>
      <p:ext uri="{BB962C8B-B14F-4D97-AF65-F5344CB8AC3E}">
        <p14:creationId xmlns:p14="http://schemas.microsoft.com/office/powerpoint/2010/main" val="257851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E472CB2D-70E6-4581-9112-5223F2AE62D3}" type="datetimeFigureOut">
              <a:rPr lang="en-NZ" smtClean="0"/>
              <a:t>31/05/2017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6CE6BC0-9579-4879-B708-6598EEFCBB7B}" type="slidenum">
              <a:rPr lang="en-NZ" smtClean="0"/>
              <a:t>‹#›</a:t>
            </a:fld>
            <a:endParaRPr lang="en-NZ"/>
          </a:p>
        </p:txBody>
      </p:sp>
    </p:spTree>
    <p:extLst>
      <p:ext uri="{BB962C8B-B14F-4D97-AF65-F5344CB8AC3E}">
        <p14:creationId xmlns:p14="http://schemas.microsoft.com/office/powerpoint/2010/main" val="227784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E472CB2D-70E6-4581-9112-5223F2AE62D3}" type="datetimeFigureOut">
              <a:rPr lang="en-NZ" smtClean="0"/>
              <a:t>31/05/2017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6CE6BC0-9579-4879-B708-6598EEFCBB7B}" type="slidenum">
              <a:rPr lang="en-NZ" smtClean="0"/>
              <a:t>‹#›</a:t>
            </a:fld>
            <a:endParaRPr lang="en-NZ"/>
          </a:p>
        </p:txBody>
      </p:sp>
    </p:spTree>
    <p:extLst>
      <p:ext uri="{BB962C8B-B14F-4D97-AF65-F5344CB8AC3E}">
        <p14:creationId xmlns:p14="http://schemas.microsoft.com/office/powerpoint/2010/main" val="51977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E472CB2D-70E6-4581-9112-5223F2AE62D3}" type="datetimeFigureOut">
              <a:rPr lang="en-NZ" smtClean="0"/>
              <a:t>31/05/2017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6CE6BC0-9579-4879-B708-6598EEFCBB7B}" type="slidenum">
              <a:rPr lang="en-NZ" smtClean="0"/>
              <a:t>‹#›</a:t>
            </a:fld>
            <a:endParaRPr lang="en-NZ"/>
          </a:p>
        </p:txBody>
      </p:sp>
    </p:spTree>
    <p:extLst>
      <p:ext uri="{BB962C8B-B14F-4D97-AF65-F5344CB8AC3E}">
        <p14:creationId xmlns:p14="http://schemas.microsoft.com/office/powerpoint/2010/main" val="164132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2CB2D-70E6-4581-9112-5223F2AE62D3}" type="datetimeFigureOut">
              <a:rPr lang="en-NZ" smtClean="0"/>
              <a:t>31/05/2017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6CE6BC0-9579-4879-B708-6598EEFCBB7B}" type="slidenum">
              <a:rPr lang="en-NZ" smtClean="0"/>
              <a:t>‹#›</a:t>
            </a:fld>
            <a:endParaRPr lang="en-NZ"/>
          </a:p>
        </p:txBody>
      </p:sp>
    </p:spTree>
    <p:extLst>
      <p:ext uri="{BB962C8B-B14F-4D97-AF65-F5344CB8AC3E}">
        <p14:creationId xmlns:p14="http://schemas.microsoft.com/office/powerpoint/2010/main" val="286843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2CB2D-70E6-4581-9112-5223F2AE62D3}" type="datetimeFigureOut">
              <a:rPr lang="en-NZ" smtClean="0"/>
              <a:t>31/05/2017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6CE6BC0-9579-4879-B708-6598EEFCBB7B}" type="slidenum">
              <a:rPr lang="en-NZ" smtClean="0"/>
              <a:t>‹#›</a:t>
            </a:fld>
            <a:endParaRPr lang="en-NZ"/>
          </a:p>
        </p:txBody>
      </p:sp>
    </p:spTree>
    <p:extLst>
      <p:ext uri="{BB962C8B-B14F-4D97-AF65-F5344CB8AC3E}">
        <p14:creationId xmlns:p14="http://schemas.microsoft.com/office/powerpoint/2010/main" val="4265294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2CB2D-70E6-4581-9112-5223F2AE62D3}" type="datetimeFigureOut">
              <a:rPr lang="en-NZ" smtClean="0"/>
              <a:t>31/05/2017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6CE6BC0-9579-4879-B708-6598EEFCBB7B}" type="slidenum">
              <a:rPr lang="en-NZ" smtClean="0"/>
              <a:t>‹#›</a:t>
            </a:fld>
            <a:endParaRPr lang="en-NZ"/>
          </a:p>
        </p:txBody>
      </p:sp>
    </p:spTree>
    <p:extLst>
      <p:ext uri="{BB962C8B-B14F-4D97-AF65-F5344CB8AC3E}">
        <p14:creationId xmlns:p14="http://schemas.microsoft.com/office/powerpoint/2010/main" val="54696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2CB2D-70E6-4581-9112-5223F2AE62D3}" type="datetimeFigureOut">
              <a:rPr lang="en-NZ" smtClean="0"/>
              <a:t>31/05/2017</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E6BC0-9579-4879-B708-6598EEFCBB7B}" type="slidenum">
              <a:rPr lang="en-NZ" smtClean="0"/>
              <a:t>‹#›</a:t>
            </a:fld>
            <a:endParaRPr lang="en-NZ"/>
          </a:p>
        </p:txBody>
      </p:sp>
    </p:spTree>
    <p:extLst>
      <p:ext uri="{BB962C8B-B14F-4D97-AF65-F5344CB8AC3E}">
        <p14:creationId xmlns:p14="http://schemas.microsoft.com/office/powerpoint/2010/main" val="1299659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6392E2DF-30E1-4C12-B888-B941057B8847}" type="datetime1">
              <a:rPr lang="mi-NZ" smtClean="0"/>
              <a:pPr/>
              <a:t>31/05/2017</a:t>
            </a:fld>
            <a:endParaRPr lang="en-NZ"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68063-9C21-4834-88E3-ACB04C56D52D}" type="slidenum">
              <a:rPr lang="en-NZ" smtClean="0"/>
              <a:pPr/>
              <a:t>‹#›</a:t>
            </a:fld>
            <a:endParaRPr lang="en-NZ"/>
          </a:p>
        </p:txBody>
      </p:sp>
    </p:spTree>
    <p:extLst>
      <p:ext uri="{BB962C8B-B14F-4D97-AF65-F5344CB8AC3E}">
        <p14:creationId xmlns:p14="http://schemas.microsoft.com/office/powerpoint/2010/main" val="1301630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p:txStyles>
    <p:titleStyle>
      <a:lvl1pPr algn="l" defTabSz="914400" rtl="0" eaLnBrk="1" latinLnBrk="0" hangingPunct="1">
        <a:lnSpc>
          <a:spcPct val="90000"/>
        </a:lnSpc>
        <a:spcBef>
          <a:spcPct val="0"/>
        </a:spcBef>
        <a:buNone/>
        <a:defRPr sz="3600" b="1" kern="1200">
          <a:solidFill>
            <a:srgbClr val="2A6EBB"/>
          </a:solidFill>
          <a:latin typeface="Arial" panose="020B0604020202020204" pitchFamily="34" charset="0"/>
          <a:ea typeface="+mj-ea"/>
          <a:cs typeface="Arial" panose="020B0604020202020204" pitchFamily="34" charset="0"/>
        </a:defRPr>
      </a:lvl1pPr>
    </p:titleStyle>
    <p:bodyStyle>
      <a:lvl1pPr marL="360363" indent="-360363" algn="l" defTabSz="914400" rtl="0" eaLnBrk="1" latinLnBrk="0" hangingPunct="1">
        <a:lnSpc>
          <a:spcPct val="90000"/>
        </a:lnSpc>
        <a:spcBef>
          <a:spcPts val="10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63" indent="-347663" algn="l" defTabSz="914400" rtl="0" eaLnBrk="1" latinLnBrk="0" hangingPunct="1">
        <a:lnSpc>
          <a:spcPct val="90000"/>
        </a:lnSpc>
        <a:spcBef>
          <a:spcPts val="5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90000"/>
        </a:lnSpc>
        <a:spcBef>
          <a:spcPts val="5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88" indent="-331788" algn="l" defTabSz="914400" rtl="0" eaLnBrk="1" latinLnBrk="0" hangingPunct="1">
        <a:lnSpc>
          <a:spcPct val="90000"/>
        </a:lnSpc>
        <a:spcBef>
          <a:spcPts val="5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825" indent="-327025" algn="l" defTabSz="914400" rtl="0" eaLnBrk="1" latinLnBrk="0" hangingPunct="1">
        <a:lnSpc>
          <a:spcPct val="90000"/>
        </a:lnSpc>
        <a:spcBef>
          <a:spcPts val="5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0.gif"/><Relationship Id="rId4" Type="http://schemas.openxmlformats.org/officeDocument/2006/relationships/image" Target="../media/image19.gif"/></Relationships>
</file>

<file path=ppt/slides/_rels/slide1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cid:image001.jpg@01D28B01.1303F3E0" TargetMode="External"/><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6768752" cy="1470025"/>
          </a:xfrm>
        </p:spPr>
        <p:txBody>
          <a:bodyPr>
            <a:noAutofit/>
          </a:bodyPr>
          <a:lstStyle/>
          <a:p>
            <a:r>
              <a:rPr lang="en-NZ" sz="5400" b="1" dirty="0">
                <a:solidFill>
                  <a:srgbClr val="FF0000"/>
                </a:solidFill>
                <a:latin typeface="+mn-lt"/>
                <a:ea typeface="+mn-ea"/>
                <a:cs typeface="+mn-cs"/>
              </a:rPr>
              <a:t>Move your school to the cloud with</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3048068"/>
            <a:ext cx="2851740" cy="187220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3284984"/>
            <a:ext cx="3164386" cy="1398377"/>
          </a:xfrm>
          <a:prstGeom prst="rect">
            <a:avLst/>
          </a:prstGeom>
        </p:spPr>
      </p:pic>
    </p:spTree>
    <p:extLst>
      <p:ext uri="{BB962C8B-B14F-4D97-AF65-F5344CB8AC3E}">
        <p14:creationId xmlns:p14="http://schemas.microsoft.com/office/powerpoint/2010/main" val="6336885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7088" cy="1143000"/>
          </a:xfrm>
        </p:spPr>
        <p:txBody>
          <a:bodyPr>
            <a:normAutofit fontScale="90000"/>
          </a:bodyPr>
          <a:lstStyle/>
          <a:p>
            <a:r>
              <a:rPr lang="en-NZ" b="1" dirty="0"/>
              <a:t>The learners are the winners</a:t>
            </a:r>
          </a:p>
        </p:txBody>
      </p:sp>
      <p:sp>
        <p:nvSpPr>
          <p:cNvPr id="4" name="Content Placeholder 3"/>
          <p:cNvSpPr>
            <a:spLocks noGrp="1"/>
          </p:cNvSpPr>
          <p:nvPr>
            <p:ph idx="1"/>
          </p:nvPr>
        </p:nvSpPr>
        <p:spPr>
          <a:xfrm>
            <a:off x="457200" y="1600200"/>
            <a:ext cx="6563072" cy="4525963"/>
          </a:xfrm>
        </p:spPr>
        <p:txBody>
          <a:bodyPr>
            <a:normAutofit/>
          </a:bodyPr>
          <a:lstStyle/>
          <a:p>
            <a:r>
              <a:rPr lang="en-NZ" dirty="0"/>
              <a:t>IT expenditure being transferred to the classroom.</a:t>
            </a:r>
          </a:p>
          <a:p>
            <a:r>
              <a:rPr lang="en-NZ" dirty="0"/>
              <a:t>New classroom devices</a:t>
            </a:r>
          </a:p>
          <a:p>
            <a:r>
              <a:rPr lang="en-NZ" dirty="0"/>
              <a:t>Better collaboration</a:t>
            </a:r>
            <a:br>
              <a:rPr lang="en-NZ" dirty="0"/>
            </a:br>
            <a:r>
              <a:rPr lang="en-NZ" sz="2400" dirty="0"/>
              <a:t>(remove hurdles of having data on a server)</a:t>
            </a:r>
          </a:p>
          <a:p>
            <a:r>
              <a:rPr lang="en-NZ" dirty="0"/>
              <a:t>Contributing to better learning outcomes.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8595" y="3933056"/>
            <a:ext cx="2083964" cy="1368152"/>
          </a:xfrm>
          <a:prstGeom prst="rect">
            <a:avLst/>
          </a:prstGeom>
        </p:spPr>
      </p:pic>
    </p:spTree>
    <p:extLst>
      <p:ext uri="{BB962C8B-B14F-4D97-AF65-F5344CB8AC3E}">
        <p14:creationId xmlns:p14="http://schemas.microsoft.com/office/powerpoint/2010/main" val="81870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7088" cy="1143000"/>
          </a:xfrm>
        </p:spPr>
        <p:txBody>
          <a:bodyPr>
            <a:normAutofit fontScale="90000"/>
          </a:bodyPr>
          <a:lstStyle/>
          <a:p>
            <a:r>
              <a:rPr lang="en-NZ" b="1" dirty="0"/>
              <a:t>Expertise and Proven Record</a:t>
            </a:r>
          </a:p>
        </p:txBody>
      </p:sp>
      <p:sp>
        <p:nvSpPr>
          <p:cNvPr id="3" name="Content Placeholder 2"/>
          <p:cNvSpPr>
            <a:spLocks noGrp="1"/>
          </p:cNvSpPr>
          <p:nvPr>
            <p:ph idx="1"/>
          </p:nvPr>
        </p:nvSpPr>
        <p:spPr>
          <a:xfrm>
            <a:off x="457200" y="1600200"/>
            <a:ext cx="6491064" cy="4525963"/>
          </a:xfrm>
        </p:spPr>
        <p:txBody>
          <a:bodyPr/>
          <a:lstStyle/>
          <a:p>
            <a:r>
              <a:rPr lang="en-NZ" dirty="0"/>
              <a:t>Delivered MoE Cloud Proof of Concept.</a:t>
            </a:r>
          </a:p>
          <a:p>
            <a:r>
              <a:rPr lang="en-NZ" dirty="0"/>
              <a:t>Delivering majority of Pilot Schools.</a:t>
            </a:r>
          </a:p>
          <a:p>
            <a:r>
              <a:rPr lang="en-NZ" dirty="0"/>
              <a:t>Winner Microsoft Education Partner Awards 2016 and 2017</a:t>
            </a:r>
          </a:p>
          <a:p>
            <a:r>
              <a:rPr lang="en-NZ" dirty="0"/>
              <a:t>Education Qualified staff</a:t>
            </a:r>
          </a:p>
          <a:p>
            <a:r>
              <a:rPr lang="en-NZ" dirty="0"/>
              <a:t>Link between technical expertise and educational experience.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8595" y="3933056"/>
            <a:ext cx="2083964" cy="1368152"/>
          </a:xfrm>
          <a:prstGeom prst="rect">
            <a:avLst/>
          </a:prstGeom>
        </p:spPr>
      </p:pic>
    </p:spTree>
    <p:extLst>
      <p:ext uri="{BB962C8B-B14F-4D97-AF65-F5344CB8AC3E}">
        <p14:creationId xmlns:p14="http://schemas.microsoft.com/office/powerpoint/2010/main" val="2062902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8595" y="3933056"/>
            <a:ext cx="2083964" cy="1368152"/>
          </a:xfrm>
          <a:prstGeom prst="rect">
            <a:avLst/>
          </a:prstGeom>
        </p:spPr>
      </p:pic>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315416"/>
            <a:ext cx="5045755" cy="6872875"/>
          </a:xfrm>
        </p:spPr>
      </p:pic>
      <p:sp>
        <p:nvSpPr>
          <p:cNvPr id="4" name="Text Box 2"/>
          <p:cNvSpPr txBox="1">
            <a:spLocks noChangeArrowheads="1"/>
          </p:cNvSpPr>
          <p:nvPr/>
        </p:nvSpPr>
        <p:spPr bwMode="auto">
          <a:xfrm>
            <a:off x="4581069" y="2564904"/>
            <a:ext cx="2729980" cy="1728192"/>
          </a:xfrm>
          <a:prstGeom prst="rect">
            <a:avLst/>
          </a:prstGeom>
          <a:solidFill>
            <a:schemeClr val="accent4">
              <a:lumMod val="40000"/>
              <a:lumOff val="60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NZ" sz="1200" i="1" dirty="0">
                <a:effectLst/>
                <a:latin typeface="Calibri" panose="020F0502020204030204" pitchFamily="34" charset="0"/>
                <a:ea typeface="Calibri" panose="020F0502020204030204" pitchFamily="34" charset="0"/>
                <a:cs typeface="Times New Roman" panose="02020603050405020304" pitchFamily="18" charset="0"/>
              </a:rPr>
              <a:t>“over the course of the past six months [pcMedia] have worked professionally alongside our staff to enact our shared vision of a future-proofed network that provides greater functionality, less network down-time, …. and file access anywhere, anytime”.</a:t>
            </a:r>
            <a:br>
              <a:rPr lang="en-NZ" sz="1100" dirty="0">
                <a:effectLst/>
                <a:latin typeface="Calibri" panose="020F0502020204030204" pitchFamily="34" charset="0"/>
                <a:ea typeface="Calibri" panose="020F0502020204030204" pitchFamily="34" charset="0"/>
                <a:cs typeface="Times New Roman" panose="02020603050405020304" pitchFamily="18" charset="0"/>
              </a:rPr>
            </a:br>
            <a:r>
              <a:rPr lang="en-NZ" sz="1500" b="1" dirty="0">
                <a:effectLst/>
                <a:latin typeface="Calibri" panose="020F0502020204030204" pitchFamily="34" charset="0"/>
                <a:ea typeface="Calibri" panose="020F0502020204030204" pitchFamily="34" charset="0"/>
                <a:cs typeface="Times New Roman" panose="02020603050405020304" pitchFamily="18" charset="0"/>
              </a:rPr>
              <a:t>Daniel Wilson, </a:t>
            </a:r>
            <a:r>
              <a:rPr lang="en-NZ" sz="1500" b="1" dirty="0" err="1">
                <a:effectLst/>
                <a:latin typeface="Calibri" panose="020F0502020204030204" pitchFamily="34" charset="0"/>
                <a:ea typeface="Calibri" panose="020F0502020204030204" pitchFamily="34" charset="0"/>
                <a:cs typeface="Times New Roman" panose="02020603050405020304" pitchFamily="18" charset="0"/>
              </a:rPr>
              <a:t>Nayland</a:t>
            </a:r>
            <a:r>
              <a:rPr lang="en-NZ" sz="1500" b="1" dirty="0">
                <a:effectLst/>
                <a:latin typeface="Calibri" panose="020F0502020204030204" pitchFamily="34" charset="0"/>
                <a:ea typeface="Calibri" panose="020F0502020204030204" pitchFamily="34" charset="0"/>
                <a:cs typeface="Times New Roman" panose="02020603050405020304" pitchFamily="18" charset="0"/>
              </a:rPr>
              <a:t> College</a:t>
            </a:r>
            <a:endParaRPr lang="en-NZ"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 Box 2"/>
          <p:cNvSpPr txBox="1">
            <a:spLocks noChangeArrowheads="1"/>
          </p:cNvSpPr>
          <p:nvPr/>
        </p:nvSpPr>
        <p:spPr bwMode="auto">
          <a:xfrm>
            <a:off x="899592" y="548680"/>
            <a:ext cx="3546235" cy="1584176"/>
          </a:xfrm>
          <a:prstGeom prst="rect">
            <a:avLst/>
          </a:prstGeom>
          <a:solidFill>
            <a:schemeClr val="accent5">
              <a:lumMod val="40000"/>
              <a:lumOff val="60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NZ" sz="1200" i="1" dirty="0">
                <a:effectLst/>
                <a:latin typeface="Calibri" panose="020F0502020204030204" pitchFamily="34" charset="0"/>
                <a:ea typeface="Calibri" panose="020F0502020204030204" pitchFamily="34" charset="0"/>
                <a:cs typeface="Times New Roman" panose="02020603050405020304" pitchFamily="18" charset="0"/>
              </a:rPr>
              <a:t>“You quickly built positive working relationships with staff and never made the various IT capabilities of staff feel judged….. You developed your structure around the needs and wants of the staff, rather than the IT technician, putting our needs first and this was greatly appreciated…. So a very big thank you”</a:t>
            </a:r>
            <a:br>
              <a:rPr lang="en-NZ" sz="1100" dirty="0">
                <a:effectLst/>
                <a:latin typeface="Calibri" panose="020F0502020204030204" pitchFamily="34" charset="0"/>
                <a:ea typeface="Calibri" panose="020F0502020204030204" pitchFamily="34" charset="0"/>
                <a:cs typeface="Times New Roman" panose="02020603050405020304" pitchFamily="18" charset="0"/>
              </a:rPr>
            </a:br>
            <a:r>
              <a:rPr lang="en-NZ" sz="1600" b="1" dirty="0">
                <a:effectLst/>
                <a:latin typeface="Calibri" panose="020F0502020204030204" pitchFamily="34" charset="0"/>
                <a:ea typeface="Calibri" panose="020F0502020204030204" pitchFamily="34" charset="0"/>
                <a:cs typeface="Times New Roman" panose="02020603050405020304" pitchFamily="18" charset="0"/>
              </a:rPr>
              <a:t>Linda Ireton, Keith Street School</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270692" y="3006248"/>
            <a:ext cx="3169920" cy="1492746"/>
          </a:xfrm>
          <a:prstGeom prst="rect">
            <a:avLst/>
          </a:prstGeom>
          <a:solidFill>
            <a:schemeClr val="accent6">
              <a:lumMod val="60000"/>
              <a:lumOff val="40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NZ" sz="1200" i="1" dirty="0">
                <a:effectLst/>
                <a:latin typeface="Calibri" panose="020F0502020204030204" pitchFamily="34" charset="0"/>
                <a:ea typeface="Calibri" panose="020F0502020204030204" pitchFamily="34" charset="0"/>
                <a:cs typeface="Calibri" panose="020F0502020204030204" pitchFamily="34" charset="0"/>
              </a:rPr>
              <a:t>“I have to say they have been amazing from start to finish - they did a full review of our IT systems and provided us with lots of information before they started work….. Not only did they move us to the cloud but they also fixed our internet issues”</a:t>
            </a:r>
            <a:br>
              <a:rPr lang="en-NZ" sz="1100" i="1" dirty="0">
                <a:effectLst/>
                <a:latin typeface="Calibri" panose="020F0502020204030204" pitchFamily="34" charset="0"/>
                <a:ea typeface="Calibri" panose="020F0502020204030204" pitchFamily="34" charset="0"/>
                <a:cs typeface="Calibri" panose="020F0502020204030204" pitchFamily="34" charset="0"/>
              </a:rPr>
            </a:br>
            <a:r>
              <a:rPr lang="en-NZ" sz="1600" b="1" dirty="0">
                <a:effectLst/>
                <a:latin typeface="Calibri" panose="020F0502020204030204" pitchFamily="34" charset="0"/>
                <a:ea typeface="Calibri" panose="020F0502020204030204" pitchFamily="34" charset="0"/>
                <a:cs typeface="Calibri" panose="020F0502020204030204" pitchFamily="34" charset="0"/>
              </a:rPr>
              <a:t>Wendy Bamford, Wanaka Primary</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Arrow Connector 15"/>
          <p:cNvCxnSpPr/>
          <p:nvPr/>
        </p:nvCxnSpPr>
        <p:spPr>
          <a:xfrm flipV="1">
            <a:off x="3923928" y="2852936"/>
            <a:ext cx="744758" cy="2680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5" idx="3"/>
          </p:cNvCxnSpPr>
          <p:nvPr/>
        </p:nvCxnSpPr>
        <p:spPr>
          <a:xfrm flipH="1" flipV="1">
            <a:off x="4445827" y="1340768"/>
            <a:ext cx="414205" cy="4320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130052" y="4522440"/>
            <a:ext cx="353716" cy="2747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54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lstStyle/>
          <a:p>
            <a:r>
              <a:rPr lang="en-NZ" b="1" dirty="0"/>
              <a:t>Free Site Visits</a:t>
            </a:r>
          </a:p>
        </p:txBody>
      </p:sp>
      <p:sp>
        <p:nvSpPr>
          <p:cNvPr id="3" name="Content Placeholder 2"/>
          <p:cNvSpPr>
            <a:spLocks noGrp="1"/>
          </p:cNvSpPr>
          <p:nvPr>
            <p:ph idx="1"/>
          </p:nvPr>
        </p:nvSpPr>
        <p:spPr>
          <a:xfrm>
            <a:off x="457200" y="1600200"/>
            <a:ext cx="6635080" cy="4525963"/>
          </a:xfrm>
        </p:spPr>
        <p:txBody>
          <a:bodyPr/>
          <a:lstStyle/>
          <a:p>
            <a:r>
              <a:rPr lang="en-NZ" dirty="0"/>
              <a:t>Visit to discuss MoE Cloud Pilot</a:t>
            </a:r>
          </a:p>
          <a:p>
            <a:r>
              <a:rPr lang="en-NZ" dirty="0"/>
              <a:t>ICT audit of your school</a:t>
            </a:r>
          </a:p>
          <a:p>
            <a:r>
              <a:rPr lang="en-NZ" dirty="0"/>
              <a:t>Visit to discuss centrally funded PLD on Digital Fluency and assistance with applications</a:t>
            </a:r>
          </a:p>
          <a:p>
            <a:r>
              <a:rPr lang="en-NZ" dirty="0"/>
              <a:t>Visit from a Microsoft Teacher Ambassador</a:t>
            </a:r>
          </a:p>
          <a:p>
            <a:pPr marL="0" indent="0">
              <a:buNone/>
            </a:pPr>
            <a:endParaRPr lang="en-NZ" dirty="0"/>
          </a:p>
          <a:p>
            <a:pPr marL="0" indent="0">
              <a:buNone/>
            </a:pPr>
            <a:endParaRPr lang="en-NZ"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8595" y="3933056"/>
            <a:ext cx="2083964" cy="1368152"/>
          </a:xfrm>
          <a:prstGeom prst="rect">
            <a:avLst/>
          </a:prstGeom>
        </p:spPr>
      </p:pic>
    </p:spTree>
    <p:extLst>
      <p:ext uri="{BB962C8B-B14F-4D97-AF65-F5344CB8AC3E}">
        <p14:creationId xmlns:p14="http://schemas.microsoft.com/office/powerpoint/2010/main" val="266907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NZ" sz="3700" b="1" dirty="0"/>
              <a:t>Fill in your details to win a Robot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8595" y="3933056"/>
            <a:ext cx="2083964" cy="13681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052736"/>
            <a:ext cx="5157192" cy="5157192"/>
          </a:xfrm>
          <a:prstGeom prst="rect">
            <a:avLst/>
          </a:prstGeom>
        </p:spPr>
      </p:pic>
    </p:spTree>
    <p:extLst>
      <p:ext uri="{BB962C8B-B14F-4D97-AF65-F5344CB8AC3E}">
        <p14:creationId xmlns:p14="http://schemas.microsoft.com/office/powerpoint/2010/main" val="1583781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3072" cy="1143000"/>
          </a:xfrm>
        </p:spPr>
        <p:txBody>
          <a:bodyPr/>
          <a:lstStyle/>
          <a:p>
            <a:r>
              <a:rPr lang="en-NZ" b="1" dirty="0"/>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8595" y="3933056"/>
            <a:ext cx="2083964" cy="13681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484784"/>
            <a:ext cx="2671585" cy="4090518"/>
          </a:xfrm>
          <a:prstGeom prst="rect">
            <a:avLst/>
          </a:prstGeom>
        </p:spPr>
      </p:pic>
    </p:spTree>
    <p:extLst>
      <p:ext uri="{BB962C8B-B14F-4D97-AF65-F5344CB8AC3E}">
        <p14:creationId xmlns:p14="http://schemas.microsoft.com/office/powerpoint/2010/main" val="148852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7"/>
            <a:ext cx="7458847" cy="1031874"/>
          </a:xfrm>
        </p:spPr>
        <p:txBody>
          <a:bodyPr>
            <a:normAutofit fontScale="90000"/>
          </a:bodyPr>
          <a:lstStyle/>
          <a:p>
            <a:r>
              <a:rPr lang="en-NZ" dirty="0"/>
              <a:t>Schools Cloud Programme</a:t>
            </a:r>
            <a:br>
              <a:rPr lang="en-NZ" dirty="0"/>
            </a:br>
            <a:r>
              <a:rPr lang="en-NZ" sz="2000" dirty="0">
                <a:solidFill>
                  <a:schemeClr val="tx2"/>
                </a:solidFill>
              </a:rPr>
              <a:t>”Moving spend out of the server room and into the classroom”</a:t>
            </a:r>
            <a:endParaRPr lang="en-NZ" dirty="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468063-9C21-4834-88E3-ACB04C56D52D}" type="slidenum">
              <a:rPr kumimoji="0" lang="en-NZ" sz="1200" b="1" i="0" u="none" strike="noStrike" kern="1200" cap="none" spc="0" normalizeH="0" baseline="0" noProof="0" smtClean="0">
                <a:ln>
                  <a:noFill/>
                </a:ln>
                <a:solidFill>
                  <a:srgbClr val="2A6EBB"/>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NZ" sz="1200" b="1" i="0" u="none" strike="noStrike" kern="1200" cap="none" spc="0" normalizeH="0" baseline="0" noProof="0" dirty="0">
              <a:ln>
                <a:noFill/>
              </a:ln>
              <a:solidFill>
                <a:srgbClr val="2A6EBB"/>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 name="Text Placeholder 3"/>
          <p:cNvSpPr>
            <a:spLocks noGrp="1"/>
          </p:cNvSpPr>
          <p:nvPr>
            <p:ph type="body" sz="quarter" idx="13"/>
          </p:nvPr>
        </p:nvSpPr>
        <p:spPr/>
        <p:txBody>
          <a:bodyPr>
            <a:normAutofit/>
          </a:bodyPr>
          <a:lstStyle/>
          <a:p>
            <a:pPr marL="457200" indent="-457200" fontAlgn="ctr">
              <a:buFont typeface="+mj-lt"/>
              <a:buAutoNum type="arabicPeriod"/>
            </a:pPr>
            <a:r>
              <a:rPr lang="en-NZ" dirty="0">
                <a:solidFill>
                  <a:schemeClr val="tx2"/>
                </a:solidFill>
              </a:rPr>
              <a:t>A standardised but not centralised approach</a:t>
            </a:r>
          </a:p>
          <a:p>
            <a:pPr marL="457200" indent="-457200" fontAlgn="ctr">
              <a:buFont typeface="+mj-lt"/>
              <a:buAutoNum type="arabicPeriod"/>
            </a:pPr>
            <a:r>
              <a:rPr lang="en-NZ" dirty="0">
                <a:solidFill>
                  <a:schemeClr val="tx2"/>
                </a:solidFill>
              </a:rPr>
              <a:t>Initial focus on Microsoft &amp; Google office productivity &amp; commonly used software (eg SMS, LMS, Library)</a:t>
            </a:r>
          </a:p>
          <a:p>
            <a:pPr marL="457200" indent="-457200" fontAlgn="ctr">
              <a:buFont typeface="+mj-lt"/>
              <a:buAutoNum type="arabicPeriod"/>
            </a:pPr>
            <a:r>
              <a:rPr lang="en-NZ" dirty="0">
                <a:solidFill>
                  <a:schemeClr val="tx2"/>
                </a:solidFill>
              </a:rPr>
              <a:t>Commercial outcome – “Software as a Service” (</a:t>
            </a:r>
            <a:r>
              <a:rPr lang="en-NZ" dirty="0" err="1">
                <a:solidFill>
                  <a:schemeClr val="tx2"/>
                </a:solidFill>
              </a:rPr>
              <a:t>SaaS</a:t>
            </a:r>
            <a:r>
              <a:rPr lang="en-NZ" dirty="0">
                <a:solidFill>
                  <a:schemeClr val="tx2"/>
                </a:solidFill>
              </a:rPr>
              <a:t>)</a:t>
            </a:r>
          </a:p>
          <a:p>
            <a:pPr marL="457200" indent="-457200" fontAlgn="ctr">
              <a:buFont typeface="+mj-lt"/>
              <a:buAutoNum type="arabicPeriod"/>
            </a:pPr>
            <a:r>
              <a:rPr lang="en-NZ" dirty="0">
                <a:solidFill>
                  <a:schemeClr val="tx2"/>
                </a:solidFill>
              </a:rPr>
              <a:t>Enable schools to exit </a:t>
            </a:r>
            <a:r>
              <a:rPr lang="en-NZ" u="sng" dirty="0">
                <a:solidFill>
                  <a:schemeClr val="tx2"/>
                </a:solidFill>
              </a:rPr>
              <a:t>ALL</a:t>
            </a:r>
            <a:r>
              <a:rPr lang="en-NZ" dirty="0">
                <a:solidFill>
                  <a:schemeClr val="tx2"/>
                </a:solidFill>
              </a:rPr>
              <a:t> on-premise server infrastructure</a:t>
            </a:r>
          </a:p>
          <a:p>
            <a:pPr marL="457200" indent="-457200" fontAlgn="ctr">
              <a:buFont typeface="+mj-lt"/>
              <a:buAutoNum type="arabicPeriod"/>
            </a:pPr>
            <a:r>
              <a:rPr lang="en-NZ" dirty="0">
                <a:solidFill>
                  <a:schemeClr val="tx2"/>
                </a:solidFill>
              </a:rPr>
              <a:t>Enable greater levels of inter-operability</a:t>
            </a:r>
          </a:p>
          <a:p>
            <a:pPr marL="457200" indent="-457200" fontAlgn="ctr">
              <a:buFont typeface="+mj-lt"/>
              <a:buAutoNum type="arabicPeriod"/>
            </a:pPr>
            <a:endParaRPr lang="en-NZ" dirty="0">
              <a:solidFill>
                <a:schemeClr val="tx2"/>
              </a:solidFill>
            </a:endParaRPr>
          </a:p>
          <a:p>
            <a:pPr marL="457200" indent="-457200" fontAlgn="ctr">
              <a:buFont typeface="+mj-lt"/>
              <a:buAutoNum type="arabicPeriod"/>
            </a:pPr>
            <a:r>
              <a:rPr lang="en-NZ" dirty="0">
                <a:solidFill>
                  <a:schemeClr val="tx2"/>
                </a:solidFill>
              </a:rPr>
              <a:t>Time Frame</a:t>
            </a:r>
          </a:p>
          <a:p>
            <a:pPr marL="901700" lvl="1" indent="-457200" fontAlgn="ctr"/>
            <a:r>
              <a:rPr lang="en-NZ" dirty="0">
                <a:solidFill>
                  <a:schemeClr val="tx2"/>
                </a:solidFill>
              </a:rPr>
              <a:t>2016 	Proof of Concept</a:t>
            </a:r>
          </a:p>
          <a:p>
            <a:pPr marL="901700" lvl="1" indent="-457200" fontAlgn="ctr"/>
            <a:r>
              <a:rPr lang="en-NZ" dirty="0">
                <a:solidFill>
                  <a:schemeClr val="tx2"/>
                </a:solidFill>
              </a:rPr>
              <a:t>2017 	Pilot Programme	</a:t>
            </a:r>
          </a:p>
          <a:p>
            <a:pPr marL="901700" lvl="1" indent="-457200" fontAlgn="ctr"/>
            <a:r>
              <a:rPr lang="en-NZ" dirty="0">
                <a:solidFill>
                  <a:schemeClr val="tx2"/>
                </a:solidFill>
              </a:rPr>
              <a:t>2018 	Full rollout</a:t>
            </a:r>
          </a:p>
        </p:txBody>
      </p:sp>
    </p:spTree>
    <p:extLst>
      <p:ext uri="{BB962C8B-B14F-4D97-AF65-F5344CB8AC3E}">
        <p14:creationId xmlns:p14="http://schemas.microsoft.com/office/powerpoint/2010/main" val="2059734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2367" cy="1143000"/>
          </a:xfrm>
        </p:spPr>
        <p:txBody>
          <a:bodyPr/>
          <a:lstStyle/>
          <a:p>
            <a:r>
              <a:rPr lang="en-NZ" b="1" dirty="0"/>
              <a:t>Find out more from MoE</a:t>
            </a:r>
          </a:p>
        </p:txBody>
      </p:sp>
      <p:sp>
        <p:nvSpPr>
          <p:cNvPr id="3" name="Content Placeholder 2"/>
          <p:cNvSpPr>
            <a:spLocks noGrp="1"/>
          </p:cNvSpPr>
          <p:nvPr>
            <p:ph idx="1"/>
          </p:nvPr>
        </p:nvSpPr>
        <p:spPr/>
        <p:txBody>
          <a:bodyPr/>
          <a:lstStyle/>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sz="1800" b="1" dirty="0"/>
          </a:p>
          <a:p>
            <a:pPr marL="0" indent="0">
              <a:buNone/>
            </a:pPr>
            <a:endParaRPr lang="en-NZ" sz="1800" b="1" dirty="0"/>
          </a:p>
          <a:p>
            <a:pPr marL="0" indent="0">
              <a:buNone/>
            </a:pPr>
            <a:endParaRPr lang="en-NZ" sz="1800" b="1" dirty="0"/>
          </a:p>
          <a:p>
            <a:pPr marL="0" indent="0">
              <a:buNone/>
            </a:pPr>
            <a:endParaRPr lang="en-NZ" sz="2800" b="1" dirty="0"/>
          </a:p>
          <a:p>
            <a:pPr marL="0" indent="0">
              <a:buNone/>
            </a:pPr>
            <a:r>
              <a:rPr lang="en-NZ" sz="2800" b="1" dirty="0"/>
              <a:t>http://services.education.govt.nz/cloud/</a:t>
            </a:r>
            <a:endParaRPr lang="en-NZ" sz="28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8595" y="3933056"/>
            <a:ext cx="2083964" cy="1368152"/>
          </a:xfrm>
          <a:prstGeom prst="rect">
            <a:avLst/>
          </a:prstGeom>
        </p:spPr>
      </p:pic>
      <p:pic>
        <p:nvPicPr>
          <p:cNvPr id="5" name="Picture 4"/>
          <p:cNvPicPr>
            <a:picLocks noChangeAspect="1"/>
          </p:cNvPicPr>
          <p:nvPr/>
        </p:nvPicPr>
        <p:blipFill>
          <a:blip r:embed="rId4"/>
          <a:stretch>
            <a:fillRect/>
          </a:stretch>
        </p:blipFill>
        <p:spPr>
          <a:xfrm>
            <a:off x="457200" y="1594587"/>
            <a:ext cx="6622367" cy="3595303"/>
          </a:xfrm>
          <a:prstGeom prst="rect">
            <a:avLst/>
          </a:prstGeom>
        </p:spPr>
      </p:pic>
    </p:spTree>
    <p:extLst>
      <p:ext uri="{BB962C8B-B14F-4D97-AF65-F5344CB8AC3E}">
        <p14:creationId xmlns:p14="http://schemas.microsoft.com/office/powerpoint/2010/main" val="2239173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6984776" cy="1143000"/>
          </a:xfrm>
        </p:spPr>
        <p:txBody>
          <a:bodyPr>
            <a:noAutofit/>
          </a:bodyPr>
          <a:lstStyle/>
          <a:p>
            <a:r>
              <a:rPr lang="en-NZ" sz="4000" b="1" dirty="0"/>
              <a:t>Pointers to a successful Migration</a:t>
            </a:r>
          </a:p>
        </p:txBody>
      </p:sp>
      <p:sp>
        <p:nvSpPr>
          <p:cNvPr id="3" name="Content Placeholder 2"/>
          <p:cNvSpPr>
            <a:spLocks noGrp="1"/>
          </p:cNvSpPr>
          <p:nvPr>
            <p:ph idx="1"/>
          </p:nvPr>
        </p:nvSpPr>
        <p:spPr>
          <a:xfrm>
            <a:off x="277024" y="1628800"/>
            <a:ext cx="6959272" cy="4525963"/>
          </a:xfrm>
        </p:spPr>
        <p:txBody>
          <a:bodyPr>
            <a:normAutofit lnSpcReduction="10000"/>
          </a:bodyPr>
          <a:lstStyle/>
          <a:p>
            <a:pPr marL="0" indent="0">
              <a:buNone/>
            </a:pPr>
            <a:r>
              <a:rPr lang="en-NZ" dirty="0"/>
              <a:t>Understanding the needs of the school</a:t>
            </a:r>
          </a:p>
          <a:p>
            <a:r>
              <a:rPr lang="en-NZ" dirty="0"/>
              <a:t>Administration Systems</a:t>
            </a:r>
          </a:p>
          <a:p>
            <a:r>
              <a:rPr lang="en-NZ" dirty="0"/>
              <a:t>Communication / Collaboration</a:t>
            </a:r>
          </a:p>
          <a:p>
            <a:r>
              <a:rPr lang="en-NZ" dirty="0"/>
              <a:t>Classroom digital plan</a:t>
            </a:r>
          </a:p>
          <a:p>
            <a:r>
              <a:rPr lang="en-NZ" dirty="0"/>
              <a:t>Tailored Professional Development</a:t>
            </a:r>
          </a:p>
          <a:p>
            <a:r>
              <a:rPr lang="en-NZ" dirty="0"/>
              <a:t>Technical Product Knowledge</a:t>
            </a:r>
          </a:p>
          <a:p>
            <a:endParaRPr lang="en-NZ" dirty="0"/>
          </a:p>
          <a:p>
            <a:pPr marL="0" indent="0" algn="ctr">
              <a:buNone/>
            </a:pPr>
            <a:r>
              <a:rPr lang="en-NZ" b="1" dirty="0"/>
              <a:t>Create a whole of school solution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8595" y="3933056"/>
            <a:ext cx="2083964" cy="1368152"/>
          </a:xfrm>
          <a:prstGeom prst="rect">
            <a:avLst/>
          </a:prstGeom>
        </p:spPr>
      </p:pic>
    </p:spTree>
    <p:extLst>
      <p:ext uri="{BB962C8B-B14F-4D97-AF65-F5344CB8AC3E}">
        <p14:creationId xmlns:p14="http://schemas.microsoft.com/office/powerpoint/2010/main" val="385873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1104" cy="1143000"/>
          </a:xfrm>
        </p:spPr>
        <p:txBody>
          <a:bodyPr>
            <a:normAutofit/>
          </a:bodyPr>
          <a:lstStyle/>
          <a:p>
            <a:r>
              <a:rPr lang="en-NZ" b="1" dirty="0"/>
              <a:t>Technical Details</a:t>
            </a:r>
          </a:p>
        </p:txBody>
      </p:sp>
      <p:sp>
        <p:nvSpPr>
          <p:cNvPr id="3" name="Content Placeholder 2"/>
          <p:cNvSpPr>
            <a:spLocks noGrp="1"/>
          </p:cNvSpPr>
          <p:nvPr>
            <p:ph idx="1"/>
          </p:nvPr>
        </p:nvSpPr>
        <p:spPr>
          <a:xfrm>
            <a:off x="457200" y="1600200"/>
            <a:ext cx="6635080" cy="4525963"/>
          </a:xfrm>
        </p:spPr>
        <p:txBody>
          <a:bodyPr>
            <a:normAutofit/>
          </a:bodyPr>
          <a:lstStyle/>
          <a:p>
            <a:r>
              <a:rPr lang="en-NZ" dirty="0"/>
              <a:t>Is the network fit for purpose?</a:t>
            </a:r>
          </a:p>
          <a:p>
            <a:r>
              <a:rPr lang="en-NZ" dirty="0"/>
              <a:t>Working through the schools devices</a:t>
            </a:r>
          </a:p>
          <a:p>
            <a:r>
              <a:rPr lang="en-NZ" dirty="0"/>
              <a:t>Identifying applications </a:t>
            </a:r>
          </a:p>
          <a:p>
            <a:pPr>
              <a:buFontTx/>
              <a:buChar char="-"/>
            </a:pPr>
            <a:r>
              <a:rPr lang="en-NZ" dirty="0"/>
              <a:t>Which of these are not cloud ready?</a:t>
            </a:r>
          </a:p>
          <a:p>
            <a:r>
              <a:rPr lang="en-NZ" dirty="0"/>
              <a:t>Explore server use</a:t>
            </a:r>
          </a:p>
          <a:p>
            <a:r>
              <a:rPr lang="en-NZ" dirty="0"/>
              <a:t>Provide a school specific Cloud Solution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8595" y="3933056"/>
            <a:ext cx="2083964" cy="1368152"/>
          </a:xfrm>
          <a:prstGeom prst="rect">
            <a:avLst/>
          </a:prstGeom>
        </p:spPr>
      </p:pic>
    </p:spTree>
    <p:extLst>
      <p:ext uri="{BB962C8B-B14F-4D97-AF65-F5344CB8AC3E}">
        <p14:creationId xmlns:p14="http://schemas.microsoft.com/office/powerpoint/2010/main" val="170271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79096" cy="1143000"/>
          </a:xfrm>
        </p:spPr>
        <p:txBody>
          <a:bodyPr/>
          <a:lstStyle/>
          <a:p>
            <a:r>
              <a:rPr lang="en-NZ" b="1" dirty="0"/>
              <a:t>Platform Integration</a:t>
            </a:r>
          </a:p>
        </p:txBody>
      </p:sp>
      <p:sp>
        <p:nvSpPr>
          <p:cNvPr id="3" name="Content Placeholder 2"/>
          <p:cNvSpPr>
            <a:spLocks noGrp="1"/>
          </p:cNvSpPr>
          <p:nvPr>
            <p:ph idx="1"/>
          </p:nvPr>
        </p:nvSpPr>
        <p:spPr>
          <a:xfrm>
            <a:off x="457200" y="1600200"/>
            <a:ext cx="6779096" cy="4525963"/>
          </a:xfrm>
        </p:spPr>
        <p:txBody>
          <a:bodyPr/>
          <a:lstStyle/>
          <a:p>
            <a:r>
              <a:rPr lang="en-NZ" dirty="0"/>
              <a:t>Combine all your Cloud applications into one Single Sign-on </a:t>
            </a:r>
          </a:p>
          <a:p>
            <a:r>
              <a:rPr lang="en-NZ" dirty="0"/>
              <a:t>Automation of the Provision Cloud Services</a:t>
            </a:r>
          </a:p>
          <a:p>
            <a:r>
              <a:rPr lang="en-NZ" dirty="0"/>
              <a:t>Make the cloud storage easy to use and familiar.</a:t>
            </a:r>
          </a:p>
          <a:p>
            <a:r>
              <a:rPr lang="en-NZ" dirty="0"/>
              <a:t>Made easy with School Data Sync</a:t>
            </a:r>
          </a:p>
          <a:p>
            <a:endParaRPr lang="en-NZ"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8595" y="3933056"/>
            <a:ext cx="2083964" cy="1368152"/>
          </a:xfrm>
          <a:prstGeom prst="rect">
            <a:avLst/>
          </a:prstGeom>
        </p:spPr>
      </p:pic>
    </p:spTree>
    <p:extLst>
      <p:ext uri="{BB962C8B-B14F-4D97-AF65-F5344CB8AC3E}">
        <p14:creationId xmlns:p14="http://schemas.microsoft.com/office/powerpoint/2010/main" val="1079498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t>Make it easy</a:t>
            </a:r>
          </a:p>
        </p:txBody>
      </p:sp>
      <p:pic>
        <p:nvPicPr>
          <p:cNvPr id="4" name="Content Placeholder 3"/>
          <p:cNvPicPr>
            <a:picLocks noGrp="1" noChangeAspect="1"/>
          </p:cNvPicPr>
          <p:nvPr>
            <p:ph idx="1"/>
          </p:nvPr>
        </p:nvPicPr>
        <p:blipFill>
          <a:blip r:embed="rId4"/>
          <a:stretch>
            <a:fillRect/>
          </a:stretch>
        </p:blipFill>
        <p:spPr>
          <a:xfrm>
            <a:off x="323528" y="274638"/>
            <a:ext cx="2232248" cy="6321226"/>
          </a:xfrm>
          <a:prstGeom prst="rect">
            <a:avLst/>
          </a:prstGeom>
        </p:spPr>
      </p:pic>
      <p:pic>
        <p:nvPicPr>
          <p:cNvPr id="5" name="Picture 4" descr="cid:image001.jpg@01D28B01.1303F3E0"/>
          <p:cNvPicPr>
            <a:picLocks noChangeAspect="1"/>
          </p:cNvPicPr>
          <p:nvPr/>
        </p:nvPicPr>
        <p:blipFill rotWithShape="1">
          <a:blip r:embed="rId5" r:link="rId6" cstate="print">
            <a:extLst>
              <a:ext uri="{28A0092B-C50C-407E-A947-70E740481C1C}">
                <a14:useLocalDpi xmlns:a14="http://schemas.microsoft.com/office/drawing/2010/main" val="0"/>
              </a:ext>
            </a:extLst>
          </a:blip>
          <a:stretch>
            <a:fillRect/>
          </a:stretch>
        </p:blipFill>
        <p:spPr bwMode="auto">
          <a:xfrm>
            <a:off x="2843808" y="1556792"/>
            <a:ext cx="5962236" cy="34543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278718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rmAutofit/>
          </a:bodyPr>
          <a:lstStyle/>
          <a:p>
            <a:r>
              <a:rPr lang="en-NZ" b="1" dirty="0"/>
              <a:t>Cost Savings</a:t>
            </a:r>
          </a:p>
        </p:txBody>
      </p:sp>
      <p:sp>
        <p:nvSpPr>
          <p:cNvPr id="3" name="Content Placeholder 2"/>
          <p:cNvSpPr>
            <a:spLocks noGrp="1"/>
          </p:cNvSpPr>
          <p:nvPr>
            <p:ph idx="1"/>
          </p:nvPr>
        </p:nvSpPr>
        <p:spPr>
          <a:xfrm>
            <a:off x="457200" y="1417638"/>
            <a:ext cx="6419056" cy="4525963"/>
          </a:xfrm>
        </p:spPr>
        <p:txBody>
          <a:bodyPr>
            <a:normAutofit fontScale="85000" lnSpcReduction="20000"/>
          </a:bodyPr>
          <a:lstStyle/>
          <a:p>
            <a:pPr marL="0" indent="0">
              <a:buNone/>
            </a:pPr>
            <a:r>
              <a:rPr lang="en-NZ" b="1" dirty="0"/>
              <a:t>Examples:</a:t>
            </a:r>
          </a:p>
          <a:p>
            <a:pPr marL="0" indent="0">
              <a:buNone/>
            </a:pPr>
            <a:r>
              <a:rPr lang="en-NZ" dirty="0"/>
              <a:t>250 child primary, quoted $28,000 server replacement with a life of 3 years plus $15,000 </a:t>
            </a:r>
            <a:r>
              <a:rPr lang="en-NZ" dirty="0" err="1"/>
              <a:t>p.a</a:t>
            </a:r>
            <a:r>
              <a:rPr lang="en-NZ" dirty="0"/>
              <a:t> support contract.</a:t>
            </a:r>
          </a:p>
          <a:p>
            <a:pPr marL="0" indent="0">
              <a:buNone/>
            </a:pPr>
            <a:endParaRPr lang="en-NZ" dirty="0"/>
          </a:p>
          <a:p>
            <a:pPr marL="0" indent="0">
              <a:buNone/>
            </a:pPr>
            <a:r>
              <a:rPr lang="en-NZ" dirty="0"/>
              <a:t>Compared to a typical cloud migration of </a:t>
            </a:r>
            <a:br>
              <a:rPr lang="en-NZ" dirty="0"/>
            </a:br>
            <a:r>
              <a:rPr lang="en-NZ" dirty="0"/>
              <a:t>$6000 - 8000 one off cost and on-going support drops by 50%.</a:t>
            </a:r>
          </a:p>
          <a:p>
            <a:pPr marL="0" indent="0">
              <a:buNone/>
            </a:pPr>
            <a:endParaRPr lang="en-NZ" dirty="0"/>
          </a:p>
          <a:p>
            <a:pPr marL="0" indent="0" algn="ctr">
              <a:buNone/>
            </a:pPr>
            <a:r>
              <a:rPr lang="en-NZ" b="1" dirty="0"/>
              <a:t>In the last 12 months we have saved schools over $1m.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8595" y="3933056"/>
            <a:ext cx="2083964" cy="1368152"/>
          </a:xfrm>
          <a:prstGeom prst="rect">
            <a:avLst/>
          </a:prstGeom>
        </p:spPr>
      </p:pic>
    </p:spTree>
    <p:extLst>
      <p:ext uri="{BB962C8B-B14F-4D97-AF65-F5344CB8AC3E}">
        <p14:creationId xmlns:p14="http://schemas.microsoft.com/office/powerpoint/2010/main" val="1911795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3072" cy="1143000"/>
          </a:xfrm>
        </p:spPr>
        <p:txBody>
          <a:bodyPr/>
          <a:lstStyle/>
          <a:p>
            <a:r>
              <a:rPr lang="en-NZ" b="1" dirty="0" err="1"/>
              <a:t>Nayland</a:t>
            </a:r>
            <a:r>
              <a:rPr lang="en-NZ" b="1" dirty="0"/>
              <a:t> College</a:t>
            </a:r>
          </a:p>
        </p:txBody>
      </p:sp>
      <p:sp>
        <p:nvSpPr>
          <p:cNvPr id="3" name="Content Placeholder 2"/>
          <p:cNvSpPr>
            <a:spLocks noGrp="1"/>
          </p:cNvSpPr>
          <p:nvPr>
            <p:ph idx="1"/>
          </p:nvPr>
        </p:nvSpPr>
        <p:spPr>
          <a:xfrm>
            <a:off x="457200" y="1600201"/>
            <a:ext cx="6635080" cy="4421088"/>
          </a:xfrm>
        </p:spPr>
        <p:txBody>
          <a:bodyPr>
            <a:normAutofit fontScale="92500" lnSpcReduction="20000"/>
          </a:bodyPr>
          <a:lstStyle/>
          <a:p>
            <a:pPr marL="0" indent="0" algn="ctr">
              <a:buNone/>
            </a:pPr>
            <a:r>
              <a:rPr lang="en-NZ" b="1" dirty="0"/>
              <a:t>MoE Cloud Pilot Secondary School</a:t>
            </a:r>
          </a:p>
          <a:p>
            <a:pPr marL="0" indent="0">
              <a:buNone/>
            </a:pPr>
            <a:endParaRPr lang="en-NZ" dirty="0"/>
          </a:p>
          <a:p>
            <a:pPr marL="0" indent="0">
              <a:buNone/>
            </a:pPr>
            <a:r>
              <a:rPr lang="en-NZ" dirty="0"/>
              <a:t>Migration completed over 12 months by pcMedia. All services now Cloud based with the exception of KAMAR.</a:t>
            </a:r>
          </a:p>
          <a:p>
            <a:pPr marL="0" indent="0">
              <a:buNone/>
            </a:pPr>
            <a:endParaRPr lang="en-NZ" dirty="0"/>
          </a:p>
          <a:p>
            <a:pPr marL="0" indent="0">
              <a:buNone/>
            </a:pPr>
            <a:r>
              <a:rPr lang="en-NZ" dirty="0"/>
              <a:t>“We have been able to save $150,000 that has been reinvested into classroom tools and resources,” </a:t>
            </a:r>
            <a:br>
              <a:rPr lang="en-NZ" dirty="0"/>
            </a:br>
            <a:r>
              <a:rPr lang="en-NZ" sz="2600" dirty="0"/>
              <a:t>Daniel Wilson, Principle, </a:t>
            </a:r>
            <a:r>
              <a:rPr lang="en-NZ" sz="2600" dirty="0" err="1"/>
              <a:t>Nayland</a:t>
            </a:r>
            <a:r>
              <a:rPr lang="en-NZ" sz="2600" dirty="0"/>
              <a:t> College</a:t>
            </a:r>
          </a:p>
          <a:p>
            <a:pPr marL="0" indent="0">
              <a:buNone/>
            </a:pPr>
            <a:endParaRPr lang="en-NZ"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595" y="3933056"/>
            <a:ext cx="2083964" cy="1368152"/>
          </a:xfrm>
          <a:prstGeom prst="rect">
            <a:avLst/>
          </a:prstGeom>
        </p:spPr>
      </p:pic>
    </p:spTree>
    <p:extLst>
      <p:ext uri="{BB962C8B-B14F-4D97-AF65-F5344CB8AC3E}">
        <p14:creationId xmlns:p14="http://schemas.microsoft.com/office/powerpoint/2010/main" val="62564239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blue">
  <a:themeElements>
    <a:clrScheme name="Custom 6">
      <a:dk1>
        <a:sysClr val="windowText" lastClr="000000"/>
      </a:dk1>
      <a:lt1>
        <a:sysClr val="window" lastClr="FFFFFF"/>
      </a:lt1>
      <a:dk2>
        <a:srgbClr val="2A6EBB"/>
      </a:dk2>
      <a:lt2>
        <a:srgbClr val="E6E6E6"/>
      </a:lt2>
      <a:accent1>
        <a:srgbClr val="2A6EBB"/>
      </a:accent1>
      <a:accent2>
        <a:srgbClr val="20419A"/>
      </a:accent2>
      <a:accent3>
        <a:srgbClr val="6E99D4"/>
      </a:accent3>
      <a:accent4>
        <a:srgbClr val="C5D6E8"/>
      </a:accent4>
      <a:accent5>
        <a:srgbClr val="3F3F3F"/>
      </a:accent5>
      <a:accent6>
        <a:srgbClr val="7F7F7F"/>
      </a:accent6>
      <a:hlink>
        <a:srgbClr val="000000"/>
      </a:hlink>
      <a:folHlink>
        <a:srgbClr val="6E99D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E PowerPoint Presentation Template (Red)" id="{7F4B16DE-581D-4439-AB16-434500515495}" vid="{E10AD9FD-AC0E-4A21-8EF8-838AED756B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47C7F020D10F42AF6391F1BE840A7E" ma:contentTypeVersion="2" ma:contentTypeDescription="Create a new document." ma:contentTypeScope="" ma:versionID="9cc717c0f6a39a02129d3ad6836dc214">
  <xsd:schema xmlns:xsd="http://www.w3.org/2001/XMLSchema" xmlns:xs="http://www.w3.org/2001/XMLSchema" xmlns:p="http://schemas.microsoft.com/office/2006/metadata/properties" xmlns:ns2="74457811-c71f-41bc-832d-00c808bbbeb0" targetNamespace="http://schemas.microsoft.com/office/2006/metadata/properties" ma:root="true" ma:fieldsID="40e0376d894ee934acfcc06463f472a5" ns2:_="">
    <xsd:import namespace="74457811-c71f-41bc-832d-00c808bbbeb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57811-c71f-41bc-832d-00c808bbbeb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FBC843-8FFC-47F9-84E3-A1A835C1AE93}">
  <ds:schemaRefs>
    <ds:schemaRef ds:uri="http://schemas.microsoft.com/sharepoint/v3/contenttype/forms"/>
  </ds:schemaRefs>
</ds:datastoreItem>
</file>

<file path=customXml/itemProps2.xml><?xml version="1.0" encoding="utf-8"?>
<ds:datastoreItem xmlns:ds="http://schemas.openxmlformats.org/officeDocument/2006/customXml" ds:itemID="{89FF1A7E-0732-4F09-9E4B-E7E9FAD792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457811-c71f-41bc-832d-00c808bbbe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EBE778-482E-4A8E-AF60-7368B6F8A8DD}">
  <ds:schemaRefs>
    <ds:schemaRef ds:uri="http://purl.org/dc/elements/1.1/"/>
    <ds:schemaRef ds:uri="http://schemas.microsoft.com/office/2006/metadata/properties"/>
    <ds:schemaRef ds:uri="74457811-c71f-41bc-832d-00c808bbbeb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4904</TotalTime>
  <Words>589</Words>
  <Application>Microsoft Office PowerPoint</Application>
  <PresentationFormat>On-screen Show (4:3)</PresentationFormat>
  <Paragraphs>90</Paragraphs>
  <Slides>15</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MS PGothic</vt:lpstr>
      <vt:lpstr>Arial</vt:lpstr>
      <vt:lpstr>Calibri</vt:lpstr>
      <vt:lpstr>Times New Roman</vt:lpstr>
      <vt:lpstr>Office Theme</vt:lpstr>
      <vt:lpstr>Presentation-blue</vt:lpstr>
      <vt:lpstr>Move your school to the cloud with</vt:lpstr>
      <vt:lpstr>Schools Cloud Programme ”Moving spend out of the server room and into the classroom”</vt:lpstr>
      <vt:lpstr>Find out more from MoE</vt:lpstr>
      <vt:lpstr>Pointers to a successful Migration</vt:lpstr>
      <vt:lpstr>Technical Details</vt:lpstr>
      <vt:lpstr>Platform Integration</vt:lpstr>
      <vt:lpstr>Make it easy</vt:lpstr>
      <vt:lpstr>Cost Savings</vt:lpstr>
      <vt:lpstr>Nayland College</vt:lpstr>
      <vt:lpstr>The learners are the winners</vt:lpstr>
      <vt:lpstr>Expertise and Proven Record</vt:lpstr>
      <vt:lpstr>PowerPoint Presentation</vt:lpstr>
      <vt:lpstr>Free Site Visits</vt:lpstr>
      <vt:lpstr>Fill in your details to win a Robot</vt:lpstr>
      <vt:lpstr>Questions?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Harper</dc:creator>
  <cp:lastModifiedBy>Lee Harper</cp:lastModifiedBy>
  <cp:revision>91</cp:revision>
  <cp:lastPrinted>2015-05-06T03:32:53Z</cp:lastPrinted>
  <dcterms:created xsi:type="dcterms:W3CDTF">2013-03-11T10:02:11Z</dcterms:created>
  <dcterms:modified xsi:type="dcterms:W3CDTF">2017-06-01T01:48:36Z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0x0101000447C7F020D10F42AF6391F1BE840A7E</vt:lpwstr>
  </property>
</Properties>
</file>